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11" r:id="rId4"/>
    <p:sldId id="529" r:id="rId5"/>
    <p:sldId id="530" r:id="rId6"/>
    <p:sldId id="531" r:id="rId7"/>
    <p:sldId id="532" r:id="rId8"/>
    <p:sldId id="533" r:id="rId9"/>
    <p:sldId id="534" r:id="rId10"/>
    <p:sldId id="535" r:id="rId11"/>
    <p:sldId id="536" r:id="rId12"/>
    <p:sldId id="538" r:id="rId13"/>
    <p:sldId id="516" r:id="rId14"/>
    <p:sldId id="539" r:id="rId15"/>
    <p:sldId id="518" r:id="rId16"/>
    <p:sldId id="517" r:id="rId17"/>
    <p:sldId id="519" r:id="rId18"/>
    <p:sldId id="520" r:id="rId19"/>
    <p:sldId id="524" r:id="rId20"/>
    <p:sldId id="521" r:id="rId21"/>
    <p:sldId id="525" r:id="rId22"/>
    <p:sldId id="522" r:id="rId23"/>
    <p:sldId id="537" r:id="rId24"/>
    <p:sldId id="523" r:id="rId25"/>
    <p:sldId id="512" r:id="rId26"/>
    <p:sldId id="510"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6:58.498"/>
    </inkml:context>
    <inkml:brush xml:id="br0">
      <inkml:brushProperty name="width" value="0.05" units="cm"/>
      <inkml:brushProperty name="height" value="0.05" units="cm"/>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3.712"/>
    </inkml:context>
    <inkml:brush xml:id="br0">
      <inkml:brushProperty name="width" value="0.05" units="cm"/>
      <inkml:brushProperty name="height" value="0.05" units="cm"/>
    </inkml:brush>
  </inkml:definitions>
  <inkml:trace contextRef="#ctx0" brushRef="#br0">2 254 24575,'-1'-69'0,"2"-76"0,6 113 0,1 24 0,-7 8 0,0 1 0,-1-1 0,1 0 0,0 1 0,-1-1 0,1 0 0,-1 1 0,1-1 0,0 1 0,-1-1 0,1 1 0,-1-1 0,1 1 0,-1-1 0,0 1 0,1-1 0,-1 1 0,1 0 0,-1-1 0,1 2 0,10 25 0,0-1 0,-1 2 0,11 53 0,-9-29 0,71 355-1365,-74-354-5461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5.293"/>
    </inkml:context>
    <inkml:brush xml:id="br0">
      <inkml:brushProperty name="width" value="0.05" units="cm"/>
      <inkml:brushProperty name="height" value="0.05" units="cm"/>
    </inkml:brush>
  </inkml:definitions>
  <inkml:trace contextRef="#ctx0" brushRef="#br0">1 18 24575,'0'-1'0,"0"0"0,-1 0 0,1 0 0,0 0 0,0 0 0,1 0 0,-1 0 0,0 0 0,0 0 0,0 0 0,1 0 0,-1 0 0,0 0 0,1 0 0,-1 0 0,2-1 0,-2 2 0,1 0 0,-1 0 0,0 0 0,1 0 0,-1 0 0,1 0 0,-1 0 0,0 0 0,1 1 0,-1-1 0,1 0 0,-1 0 0,0 0 0,1 0 0,-1 1 0,0-1 0,1 0 0,-1 0 0,0 0 0,1 1 0,-1-1 0,0 0 0,0 1 0,1-1 0,-1 0 0,0 1 0,0-1 0,1 1 0,24 41 0,-16-26 0,293 459 0,-291-459-273,-2-1 0,0 2 0,0-1 0,10 31 0,-12-21-6553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5.949"/>
    </inkml:context>
    <inkml:brush xml:id="br0">
      <inkml:brushProperty name="width" value="0.05" units="cm"/>
      <inkml:brushProperty name="height" value="0.05" units="cm"/>
    </inkml:brush>
  </inkml:definitions>
  <inkml:trace contextRef="#ctx0" brushRef="#br0">70 378 24575,'-25'-4'0,"23"3"0,-1 0 0,0 0 0,1 1 0,-1-1 0,0 1 0,1 0 0,-1 0 0,1 0 0,-1 0 0,-4 1 0,6 0 0,0-1 0,0 1 0,1 0 0,-1 0 0,0 0 0,0 0 0,0 0 0,1 0 0,-1 0 0,0 0 0,1 0 0,-1 0 0,1 0 0,-1 1 0,1-1 0,0 0 0,0 0 0,-1 0 0,1 1 0,0-1 0,0 0 0,0 0 0,0 0 0,0 1 0,0-1 0,1 0 0,-1 0 0,0 0 0,1 3 0,5 18 0,0 0 0,1-1 0,1 1 0,1-2 0,13 22 0,0 4 0,75 142 0,-82-166 0,-14-23 0,-1 1 0,0 0 0,1 0 0,-1-1 0,0 1 0,0 0 0,1-1 0,-1 1 0,0 0 0,0-1 0,1 1 0,-1 0 0,0-1 0,0 1 0,0 0 0,0-1 0,0 1 0,0-1 0,0 1 0,0 0 0,1-1 0,-1 1 0,-1-1 0,1 1 0,0 0 0,0-1 0,0 1 0,0 0 0,0-1 0,0 1 0,0-1 0,-10-52 0,-7-14 0,-31-136 0,39 153 0,-6-104 0,15 147 0,0 0 0,0 1 0,1-1 0,0 0 0,0 0 0,3-10 0,-3 16 0,-1 0 0,1-1 0,-1 1 0,1 0 0,0 0 0,-1 0 0,1-1 0,0 1 0,0 0 0,0 0 0,0 0 0,0 0 0,0 0 0,0 1 0,0-1 0,0 0 0,0 0 0,0 1 0,1-1 0,-1 1 0,0-1 0,1 1 0,-1-1 0,0 1 0,1 0 0,-1-1 0,0 1 0,1 0 0,-1 0 0,0 0 0,1 0 0,-1 1 0,1-1 0,-1 0 0,0 0 0,1 1 0,-1-1 0,1 1 0,7 3 0,-1 0 0,1 0 0,-1 1 0,-1 0 0,1 0 0,-1 0 0,1 1 0,5 7 0,54 62 0,-38-41 0,15 19 0,-23-27 0,1 0 0,34 30 0,-55-55 0,0 0 0,0 0 0,0 0 0,0-1 0,0 1 0,0 0 0,0-1 0,0 1 0,1 0 0,-1-1 0,0 1 0,0-1 0,1 0 0,-1 0 0,0 1 0,0-1 0,1 0 0,-1 0 0,3 0 0,-3-1 0,-1 1 0,1-1 0,0 1 0,0-1 0,0 1 0,-1-1 0,1 0 0,0 1 0,0-1 0,-1 0 0,1 1 0,-1-1 0,1 0 0,0 0 0,-1 0 0,0 0 0,1 0 0,-1 0 0,1-1 0,1-7 0,0 0 0,-1 1 0,0-1 0,-1-13 0,0 16 0,-2-119 0,0 75 0,1 1 0,3-1 0,9-49 0,-10 92 0,0 1 0,1 0 0,0 0 0,0 0 0,0 1 0,1-1 0,4-7 0,-6 12 0,0-1 0,0 1 0,0 0 0,0 0 0,0 0 0,0-1 0,0 1 0,1 0 0,-1 1 0,0-1 0,1 0 0,-1 0 0,0 0 0,1 1 0,-1-1 0,1 1 0,-1-1 0,1 1 0,-1 0 0,1-1 0,0 1 0,-1 0 0,1 0 0,-1 0 0,1 0 0,0 1 0,-1-1 0,1 0 0,-1 1 0,1-1 0,-1 1 0,1-1 0,1 2 0,7 3 0,-1 1 0,0 0 0,0 0 0,0 1 0,-1 0 0,0 1 0,13 16 0,45 68 0,-55-75 0,5 7-118,95 150-1129,-90-136-5579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6.278"/>
    </inkml:context>
    <inkml:brush xml:id="br0">
      <inkml:brushProperty name="width" value="0.05" units="cm"/>
      <inkml:brushProperty name="height" value="0.05" units="cm"/>
    </inkml:brush>
  </inkml:definitions>
  <inkml:trace contextRef="#ctx0" brushRef="#br0">209 113 24575,'0'-8'0,"0"0"0,-1-1 0,-1 1 0,1 0 0,-1 0 0,-1 0 0,0 0 0,-5-11 0,8 17 0,-1 1 0,0-1 0,0 0 0,0 0 0,0 1 0,0-1 0,0 1 0,-1-1 0,1 1 0,0 0 0,-1-1 0,1 1 0,-1 0 0,1 0 0,-1 0 0,0 0 0,0 0 0,1 0 0,-1 1 0,0-1 0,0 1 0,0-1 0,0 1 0,1 0 0,-1-1 0,0 1 0,0 0 0,0 0 0,0 0 0,0 1 0,0-1 0,0 0 0,0 1 0,1-1 0,-1 1 0,0 0 0,0-1 0,0 1 0,1 0 0,-1 0 0,-2 2 0,-5 4 0,0 0 0,0 1 0,1-1 0,0 2 0,1-1 0,0 1 0,0 0 0,1 1 0,0 0 0,0 0 0,1 0 0,1 0 0,-6 19 0,5-14 0,1 0 0,1 0 0,0 0 0,1 1 0,1-1 0,0 1 0,1 0 0,1-1 0,4 23 0,-2-22 0,1-1 0,1 0 0,0 0 0,1-1 0,1 1 0,0-1 0,1-1 0,0 1 0,1-1 0,1-1 0,0 0 0,21 19 0,-24-24 0,1-1 0,0 0 0,1 0 0,-1-1 0,1 0 0,0-1 0,1 0 0,-1 0 0,1-1 0,-1 0 0,1-1 0,0 0 0,0-1 0,0 0 0,0 0 0,0-1 0,1 0 0,-1-1 0,0 0 0,18-5 0,-24 5-114,0 0 1,0-1-1,1 1 0,-1-1 0,0 0 1,0-1-1,-1 1 0,1 0 0,0-1 1,-1 0-1,5-5 0,6-10-6712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6.631"/>
    </inkml:context>
    <inkml:brush xml:id="br0">
      <inkml:brushProperty name="width" value="0.05" units="cm"/>
      <inkml:brushProperty name="height" value="0.05" units="cm"/>
    </inkml:brush>
  </inkml:definitions>
  <inkml:trace contextRef="#ctx0" brushRef="#br0">187 80 24575,'-10'0'0,"-6"0"0,-11 0 0,-6 0 0,-1 0 0,0 0 0,11 0 0,14-4 0,17-2 0,13-5 0,11 0 0,10-2 0,7-5 0,-4 2-8191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6.994"/>
    </inkml:context>
    <inkml:brush xml:id="br0">
      <inkml:brushProperty name="width" value="0.05" units="cm"/>
      <inkml:brushProperty name="height" value="0.05" units="cm"/>
    </inkml:brush>
  </inkml:definitions>
  <inkml:trace contextRef="#ctx0" brushRef="#br0">45 298 24575,'-4'-4'0,"0"-1"0,-1 0 0,2 0 0,-1 0 0,1 0 0,-1-1 0,1 1 0,1-1 0,-1 0 0,1 0 0,0 0 0,1 0 0,-1 0 0,1 0 0,0-1 0,1 1 0,-1 0 0,1-1 0,1 1 0,-1 0 0,1-1 0,0 1 0,0 0 0,1 0 0,0 0 0,0 0 0,0 0 0,1 0 0,0 1 0,0-1 0,1 1 0,-1 0 0,1 0 0,0 0 0,0 0 0,1 1 0,-1-1 0,1 1 0,0 0 0,0 1 0,1-1 0,6-2 0,-3 1 0,0 0 0,1 1 0,-1 1 0,1 0 0,0 0 0,0 1 0,0 0 0,0 0 0,0 1 0,1 1 0,-1 0 0,0 0 0,0 1 0,16 3 0,-20-3 0,1 1 0,-1-1 0,0 2 0,1-1 0,-1 1 0,0 0 0,0 0 0,-1 0 0,1 1 0,-1 0 0,1 0 0,-1 1 0,-1-1 0,1 1 0,-1 0 0,1 0 0,-1 1 0,-1-1 0,1 1 0,-1 0 0,0 0 0,0 0 0,2 8 0,-2 0 0,0 0 0,-1 0 0,0 0 0,-1 0 0,-1 0 0,0 0 0,-1 0 0,0 0 0,-1 0 0,-1 0 0,0 0 0,-1-1 0,0 1 0,-10 18 0,-8 11 0,-1-1 0,-55 72 0,55-82 0,21-30 0,0 1 0,0 0 0,0 0 0,1 0 0,-1 0 0,1 1 0,0-1 0,0 0 0,-2 7 0,3-9 0,0-1 0,0 1 0,0-1 0,0 1 0,0-1 0,0 1 0,1 0 0,-1-1 0,0 1 0,0-1 0,0 1 0,1-1 0,-1 1 0,0-1 0,0 1 0,1-1 0,-1 1 0,0-1 0,1 0 0,-1 1 0,1-1 0,-1 1 0,1-1 0,1 1 0,-1 0 0,0-1 0,1 0 0,-1 1 0,1-1 0,-1 0 0,1 1 0,0-1 0,-1 0 0,1 0 0,-1 0 0,3-1 0,65-9 0,90-26 0,-52 10 0,-97 24-93,28-6-543,47-17 0,-56 14-6190</inkml:trace>
  <inkml:trace contextRef="#ctx0" brushRef="#br0" timeOffset="1">756 52 24575,'0'-11'0,"-1"9"0,1-1 0,0 1 0,-1-1 0,1 1 0,0-1 0,0 1 0,1 0 0,-1-1 0,0 1 0,1-1 0,0 1 0,-1 0 0,1 0 0,2-5 0,-2 7 0,-1 0 0,1 0 0,0 0 0,-1 0 0,1 0 0,-1 0 0,1 0 0,0 0 0,-1 0 0,1 0 0,-1 0 0,1 1 0,0-1 0,-1 0 0,1 0 0,-1 1 0,1-1 0,-1 0 0,1 1 0,-1-1 0,1 1 0,-1-1 0,0 0 0,2 2 0,13 14 0,-12-13 0,37 45-227,-2 1-1,-2 2 1,-3 1-1,-1 1 1,26 64-1,-44-86-6598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7.324"/>
    </inkml:context>
    <inkml:brush xml:id="br0">
      <inkml:brushProperty name="width" value="0.05" units="cm"/>
      <inkml:brushProperty name="height" value="0.05" units="cm"/>
    </inkml:brush>
  </inkml:definitions>
  <inkml:trace contextRef="#ctx0" brushRef="#br0">0 1 24575,'0'4'0,"0"7"0,5 6 0,2 9 0,3 5 0,1 6 0,3 7 0,4 4 0,3 5 0,3-4 0,2 0 0,-3-3 0,-2-1 0,-3-4 0,-1-8 0,-3-5 0,-4-7-8191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7.714"/>
    </inkml:context>
    <inkml:brush xml:id="br0">
      <inkml:brushProperty name="width" value="0.05" units="cm"/>
      <inkml:brushProperty name="height" value="0.05" units="cm"/>
    </inkml:brush>
  </inkml:definitions>
  <inkml:trace contextRef="#ctx0" brushRef="#br0">57 353 24575,'-22'-24'0,"18"19"0,-1 0 0,1 0 0,-1 0 0,-1 0 0,-5-3 0,67 61 0,36 12 0,2-4 0,110 52 0,-59-48 0,-126-58 0,-1-1 0,1-1 0,1-1 0,-1 0 0,1-2 0,19 1 0,-36-3 0,0 1 0,-1-1 0,1 0 0,0-1 0,0 1 0,0 0 0,-1-1 0,1 0 0,0 0 0,-1 0 0,1 0 0,0 0 0,-1 0 0,1 0 0,-1-1 0,0 1 0,1-1 0,-1 0 0,0 0 0,0 0 0,0 0 0,0 0 0,-1 0 0,1-1 0,0 1 0,-1 0 0,3-6 0,-3 2 0,1 0 0,-1 0 0,-1-1 0,1 1 0,-1 0 0,0-1 0,0 1 0,-1 0 0,0-1 0,0 1 0,-3-9 0,-26-89 0,-5 1 0,-5 2 0,-52-96 0,67 143 0,54 100 0,-4 9-682,19 63-1,-31-75-6143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51.139"/>
    </inkml:context>
    <inkml:brush xml:id="br0">
      <inkml:brushProperty name="width" value="0.05" units="cm"/>
      <inkml:brushProperty name="height" value="0.05" units="cm"/>
    </inkml:brush>
  </inkml:definitions>
  <inkml:trace contextRef="#ctx0" brushRef="#br0">0 79 24575,'0'-4'0,"0"-1"0,0 1 0,1 0 0,-1 0 0,1-1 0,0 1 0,0 0 0,0 0 0,1 0 0,3-7 0,-4 9 0,1 0 0,0 0 0,0 0 0,-1 0 0,1 0 0,0 1 0,0-1 0,1 1 0,-1 0 0,0-1 0,0 1 0,1 0 0,-1 0 0,1 1 0,-1-1 0,1 0 0,-1 1 0,1-1 0,4 1 0,14-1 0,-1 2 0,1 0 0,-1 1 0,1 1 0,-1 1 0,31 10 0,118 50 0,-143-54 0,981 475 0,-994-479-119,-6-1-19,0-1-1,1-1 1,-1 1-1,1-1 1,0 0-1,0-1 1,0 0-1,14 2 1,-5-6-6688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51.519"/>
    </inkml:context>
    <inkml:brush xml:id="br0">
      <inkml:brushProperty name="width" value="0.05" units="cm"/>
      <inkml:brushProperty name="height" value="0.05" units="cm"/>
    </inkml:brush>
  </inkml:definitions>
  <inkml:trace contextRef="#ctx0" brushRef="#br0">718 0 24575,'-2'1'0,"0"-1"0,0 1 0,0 0 0,1 0 0,-1-1 0,0 1 0,0 0 0,1 1 0,-1-1 0,1 0 0,-1 0 0,1 1 0,0-1 0,-1 1 0,-1 2 0,-19 28 0,19-28 0,-563 932 0,544-895 0,-27 75 0,42-97 0,2 1 0,0-1 0,1 1 0,1 0 0,1 0 0,1 30 0,1-47-117,0-2 72,0 0 1,0 0-1,0 0 1,0-1-1,-1 1 1,1 0-1,1 0 0,-1-1 1,0 1-1,0 0 1,0 0-1,0 0 1,0-1-1,1 1 0,-1 0 1,0-1-1,1 1 1,-1 0-1,1-1 1,-1 1-1,1 0 0,-1-1 1,1 1-1,-1-1 1,1 1-1,-1-1 1,2 2-1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56.411"/>
    </inkml:context>
    <inkml:brush xml:id="br0">
      <inkml:brushProperty name="width" value="0.05" units="cm"/>
      <inkml:brushProperty name="height" value="0.05" units="cm"/>
    </inkml:brush>
  </inkml:definitions>
  <inkml:trace contextRef="#ctx0" brushRef="#br0">780 3066 24575,'5'-7'0,"0"0"0,-1 0 0,0 0 0,0-1 0,0 0 0,-1 1 0,0-1 0,-1 0 0,0-1 0,2-10 0,3-10 0,66-214 0,29-110 0,-28-10 0,-58 228-65,-6-1 1,-5 0-1,-7-1 0,-6 1 0,-6 0 1,-5 1-1,-7 1 0,-5 2 0,-59-159 0,63 221 65,-54-100 0,69 148 0,-1 0 0,-1 2 0,-1-1 0,-1 2 0,-1 0 0,0 1 0,-2 1 0,-25-20 0,36 32-1,1 0 0,-1 1-1,0-1 1,0 2-1,-1-1 1,1 1 0,-1 1-1,1-1 1,-1 1-1,0 1 1,0 0-1,0 0 1,0 1 0,0 0-1,0 0 1,0 1-1,0 0 1,-8 3 0,3 0 12,1 0 0,0 2 0,1-1 0,0 2 1,0 0-1,0 0 0,0 1 0,1 0 1,1 1-1,-1 1 0,-8 10 0,-7 10 35,2 2-1,1 0 1,1 1-1,2 1 0,2 1 1,1 1-1,1 1 0,-10 40 1,8-13-167,2 1 1,3 0-1,3 1 1,-1 71-1,11-34-22,5 0 1,4 0-1,4 0 0,5-2 1,52 167-1,215 478-932,-225-604 1030,192 490-42,-46 19-130,-163-472 76,34 309 0,-67-353 70,-6 0 0,-6 0 1,-20 139-1,11-191-141,-31 114 1,32-164 271,-1-1 0,-1 0 0,-1-1 0,-2 0 0,-2-1 0,-22 33 0,32-53 50,-1-1-1,0 0 0,0 0 0,0-1 1,-1 0-1,-1-1 0,1 0 1,-1 0-1,0-1 0,-1 0 0,1-1 1,-21 7-1,21-9-6,0-1 1,0 0-1,-1-1 1,1 0-1,-1-1 1,1 0 0,0 0-1,-1-1 1,1 0-1,-1-1 1,1-1-1,0 1 1,0-1-1,-17-9 1,2-1-74,-1-1 1,2-2 0,0 0 0,1-2-1,1 0 1,0-2 0,-20-24-1,-4-9-54,-69-106-1,80 105 25,3-2 0,2-1 0,3-1 0,2-2 0,3 0 0,-27-124 0,42 147 0,2 0 0,1 0 0,2-1 0,2 1 0,1-1 0,2 1 0,2-1 0,1 1 0,2 0 0,1 1 0,2 0 0,1 1 0,23-44 0,20-16-1296,-1 16-5187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4.086"/>
    </inkml:context>
    <inkml:brush xml:id="br0">
      <inkml:brushProperty name="width" value="0.05" units="cm"/>
      <inkml:brushProperty name="height" value="0.05" units="cm"/>
    </inkml:brush>
  </inkml:definitions>
  <inkml:trace contextRef="#ctx0" brushRef="#br0">13 573 24575,'-1'-1'0,"0"0"0,0 0 0,0 0 0,0-1 0,0 1 0,0 0 0,0 0 0,0-1 0,1 1 0,-1-1 0,0 1 0,1 0 0,0-1 0,-1 1 0,1-1 0,0 1 0,-1-1 0,1 0 0,0 1 0,0-1 0,1-2 0,-1 1 0,1 0 0,0 1 0,0-1 0,1 0 0,-1 1 0,0-1 0,1 1 0,0 0 0,-1-1 0,5-3 0,4-3 0,1 0 0,0 1 0,21-13 0,-30 20 0,84-46 0,2 4 0,2 4 0,129-38 0,-192 69 0,2 0 0,-1-2 0,-1 0 0,0-2 0,41-23 0,-66 34 0,1-1 0,-1 1 0,0-1 0,1 0 0,-1 0 0,0 0 0,0 0 0,0 0 0,0-1 0,-1 1 0,1 0 0,-1-1 0,1 1 0,-1-1 0,0 0 0,0 1 0,0-1 0,0 0 0,-1 0 0,2-4 0,-3 3 0,1 1 0,-1 0 0,1 0 0,-1-1 0,0 1 0,0 0 0,-1 0 0,1 0 0,-1 0 0,1 0 0,-1 0 0,0 1 0,0-1 0,0 1 0,-4-4 0,-2-2 0,0 1 0,-1 0 0,0 1 0,0 0 0,0 0 0,-1 1 0,0 0 0,0 1 0,-19-6 0,26 9 0,0 0 0,-1 1 0,1-1 0,0 1 0,0 0 0,0-1 0,0 2 0,0-1 0,0 0 0,-1 0 0,1 1 0,0 0 0,0-1 0,0 1 0,0 1 0,0-1 0,1 0 0,-6 4 0,5-3 0,1 1 0,0-1 0,-1 1 0,1 0 0,1 0 0,-1 0 0,0 0 0,1 0 0,-1 0 0,1 0 0,0 1 0,0-1 0,0 0 0,1 1 0,-1-1 0,1 1 0,0 4 0,0 17 0,1 1 0,2-1 0,1 0 0,1 0 0,1 0 0,1-1 0,1 0 0,1 0 0,1-1 0,1 0 0,1-1 0,1 0 0,1-1 0,23 27 0,-31-40-85,0-1 0,1 0-1,-1 0 1,1-1 0,1 0-1,0 0 1,-1 0 0,2-1-1,-1-1 1,0 1 0,1-1-1,0 0 1,0-1 0,0 0-1,17 2 1,7-4-6741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56.799"/>
    </inkml:context>
    <inkml:brush xml:id="br0">
      <inkml:brushProperty name="width" value="0.05" units="cm"/>
      <inkml:brushProperty name="height" value="0.05" units="cm"/>
    </inkml:brush>
  </inkml:definitions>
  <inkml:trace contextRef="#ctx0" brushRef="#br0">45 509 24575,'-4'0'0,"1"-1"0,0 1 0,0 0 0,0-1 0,-1 1 0,1-1 0,0 0 0,0 0 0,-5-3 0,7 4 0,1 0 0,-1-1 0,1 1 0,-1 0 0,1-1 0,0 1 0,-1-1 0,1 1 0,-1-1 0,1 1 0,0-1 0,-1 1 0,1-1 0,0 1 0,0-1 0,-1 1 0,1-1 0,0 1 0,0-1 0,0 0 0,0 0 0,0-1 0,0 1 0,0 0 0,1 0 0,-1 0 0,1 0 0,-1 0 0,1 0 0,-1 0 0,1 0 0,-1 0 0,1 0 0,0 0 0,0 0 0,-1 0 0,3-1 0,8-8 0,2 1 0,-1 1 0,1 0 0,0 0 0,24-9 0,-6 2 0,360-156 0,11 22 0,-310 116 0,-22 9-1365,-16 5-5461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57.161"/>
    </inkml:context>
    <inkml:brush xml:id="br0">
      <inkml:brushProperty name="width" value="0.05" units="cm"/>
      <inkml:brushProperty name="height" value="0.05" units="cm"/>
    </inkml:brush>
  </inkml:definitions>
  <inkml:trace contextRef="#ctx0" brushRef="#br0">1 1 24575,'0'5'0,"4"1"0,2 4 0,5 10 0,0 7 0,-2 7 0,2 7 0,5 2 0,-1 3 0,1 2 0,-1 3 0,-4-3 0,1-5 0,-1-5 0,-3-9-8191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57.557"/>
    </inkml:context>
    <inkml:brush xml:id="br0">
      <inkml:brushProperty name="width" value="0.05" units="cm"/>
      <inkml:brushProperty name="height" value="0.05" units="cm"/>
    </inkml:brush>
  </inkml:definitions>
  <inkml:trace contextRef="#ctx0" brushRef="#br0">53 116 24575,'-5'-10'0,"-1"-7"0,-4-10 0,-6-6 0,0 4-8191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57.912"/>
    </inkml:context>
    <inkml:brush xml:id="br0">
      <inkml:brushProperty name="width" value="0.05" units="cm"/>
      <inkml:brushProperty name="height" value="0.05" units="cm"/>
    </inkml:brush>
  </inkml:definitions>
  <inkml:trace contextRef="#ctx0" brushRef="#br0">167 1 24575,'-8'1'0,"1"1"0,1 0 0,-1 0 0,0 0 0,0 1 0,1 0 0,-12 7 0,6-3 0,6-4 0,0 1 0,0 0 0,0 0 0,1 0 0,-1 1 0,1 0 0,0 0 0,0 0 0,1 0 0,0 1 0,0-1 0,0 1 0,1 0 0,-1 1 0,1-1 0,1 1 0,0-1 0,-1 1 0,2 0 0,-1 0 0,1-1 0,0 1 0,1 0 0,-1 0 0,1 0 0,1 0 0,-1 0 0,1 0 0,1 0 0,3 12 0,-2-8 0,0-1 0,1 0 0,0 0 0,1 0 0,0-1 0,1 1 0,0-1 0,0-1 0,1 1 0,0-1 0,0 0 0,1 0 0,0-1 0,0 0 0,1-1 0,0 0 0,0 0 0,0-1 0,17 7 0,-10-7 0,0-1 0,0-1 0,1 0 0,-1-1 0,1 0 0,-1-2 0,1 0 0,-1-1 0,1 0 0,-1-2 0,18-4 0,-27 6 0,-1-1 0,1 0 0,-1 0 0,1-1 0,-1 0 0,0 0 0,0 0 0,0-1 0,0 0 0,-1 0 0,0 0 0,1-1 0,-2 0 0,1 0 0,0 0 0,-1-1 0,0 1 0,-1-1 0,1 0 0,-1 0 0,0 0 0,0-1 0,-1 1 0,0-1 0,0 0 0,-1 1 0,1-1 0,-1-12 0,0 13-6,-1-1 0,-1 0 0,0 0 0,0 0-1,0 1 1,-1-1 0,0 0 0,0 1 0,0 0-1,-1-1 1,0 1 0,-6-9 0,3 6 31,-1 0 0,0 1 0,-1 0 0,0 1 0,0-1 0,0 2 0,-14-9 0,5 4-190,0 2 0,-1 0 0,0 2 0,0 0 0,-1 0 0,0 2 0,0 0 0,-27-2 0,13 5-6661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58.247"/>
    </inkml:context>
    <inkml:brush xml:id="br0">
      <inkml:brushProperty name="width" value="0.05" units="cm"/>
      <inkml:brushProperty name="height" value="0.05" units="cm"/>
    </inkml:brush>
  </inkml:definitions>
  <inkml:trace contextRef="#ctx0" brushRef="#br0">43 338 24575,'-11'-9'0,"-16"-18"0,26 27 0,1-1 0,-1 0 0,1 1 0,0-1 0,-1 0 0,1 0 0,0 0 0,0 1 0,-1-1 0,1 0 0,0 0 0,0 0 0,0 1 0,0-1 0,0 0 0,0 0 0,0 0 0,0 0 0,0 1 0,1-1 0,-1 0 0,0 0 0,0 0 0,1 1 0,-1-1 0,0 0 0,1 0 0,-1 1 0,1-1 0,-1 0 0,1 1 0,-1-1 0,1 1 0,0-1 0,-1 1 0,1-1 0,0 1 0,-1-1 0,3 0 0,3-2 0,0 0 0,0 0 0,1 1 0,0 0 0,-1 0 0,1 1 0,0-1 0,12 1 0,61 0 0,-70 1 0,20 2 0,-1 1 0,-1 1 0,1 1 0,0 1 0,-1 2 0,-1 1 0,1 1 0,-1 1 0,-1 2 0,39 24 0,-59-33 0,0 0 0,-1 1 0,1-1 0,-1 1 0,0 1 0,0-1 0,-1 1 0,1-1 0,-1 1 0,0 1 0,-1-1 0,4 7 0,-6-9 0,0 0 0,0 0 0,-1 0 0,1 0 0,-1 0 0,1 0 0,-1-1 0,0 1 0,-1 0 0,1 0 0,-1 0 0,0 0 0,0 0 0,0 0 0,0-1 0,-1 1 0,1 0 0,-1-1 0,0 1 0,0-1 0,0 0 0,-1 1 0,-2 2 0,0-1 0,0 0 0,-1 0 0,0 0 0,0 0 0,0-1 0,0 0 0,0-1 0,-1 1 0,-8 3 0,13-7 0,0 1 0,0 0 0,0 0 0,0-1 0,0 1 0,0-1 0,0 1 0,0-1 0,0 0 0,0 0 0,0 0 0,0 0 0,0 0 0,0 0 0,1-1 0,-1 1 0,0-1 0,0 1 0,0-1 0,0 0 0,0 0 0,0 0 0,1 0 0,-1 0 0,0 0 0,1 0 0,-1 0 0,1-1 0,-1 1 0,1-1 0,0 1 0,-1-1 0,1 1 0,0-1 0,0 0 0,0 0 0,1 1 0,-2-4 0,-2-7 0,1-1 0,1 0 0,0 1 0,1-1 0,0 0 0,1 0 0,0 0 0,1 0 0,1 0 0,4-17 0,3-8 0,2 0 0,18-39 0,-19 51 0,1 0 0,1 1 0,1 1 0,2 0 0,22-29 0,-32 47 0,1 0 0,-1 1 0,1 0 0,0 0 0,0 0 0,0 1 0,1 0 0,0 0 0,-1 0 0,12-3 0,-12 5 0,-1 1 0,1 0 0,-1 0 0,1 1 0,-1 0 0,1 0 0,0 0 0,-1 0 0,1 1 0,-1 0 0,1 0 0,-1 1 0,0-1 0,1 1 0,-1 0 0,6 4 0,3 2 12,-1 1 0,0 0 0,0 1 0,-1 0 0,-1 1 0,1 1 0,-2 0 0,0 0 0,14 22 0,-9-10-309,-1 1 0,-1 1 0,-1 0 0,12 41 0,-17-44-6529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58.639"/>
    </inkml:context>
    <inkml:brush xml:id="br0">
      <inkml:brushProperty name="width" value="0.05" units="cm"/>
      <inkml:brushProperty name="height" value="0.05" units="cm"/>
    </inkml:brush>
  </inkml:definitions>
  <inkml:trace contextRef="#ctx0" brushRef="#br0">1 7 24575,'0'-4'0,"0"2"0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0.356"/>
    </inkml:context>
    <inkml:brush xml:id="br0">
      <inkml:brushProperty name="width" value="0.05" units="cm"/>
      <inkml:brushProperty name="height" value="0.05" units="cm"/>
    </inkml:brush>
  </inkml:definitions>
  <inkml:trace contextRef="#ctx0" brushRef="#br0">0 386 24575,'15'-12'0,"0"1"0,0 1 0,1 0 0,1 0 0,27-10 0,-13 5 0,224-90 0,-94 42 0,-75 29-17,-29 13-657,60-33 0,-84 34-6152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0.698"/>
    </inkml:context>
    <inkml:brush xml:id="br0">
      <inkml:brushProperty name="width" value="0.05" units="cm"/>
      <inkml:brushProperty name="height" value="0.05" units="cm"/>
    </inkml:brush>
  </inkml:definitions>
  <inkml:trace contextRef="#ctx0" brushRef="#br0">76 141 24575,'-5'-4'0,"-8"-10"0,-22-29 0,32 39 0,0 0 0,1 0 0,0-1 0,-1 1 0,2-1 0,-1 0 0,0 1 0,1-1 0,0 0 0,0 0 0,0 0 0,1-6 0,3-2 0,5 18 0,7 22 0,19 71 0,-5 1 0,20 121 0,-13-53 0,-5-41-1365,-17-75-5461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1.092"/>
    </inkml:context>
    <inkml:brush xml:id="br0">
      <inkml:brushProperty name="width" value="0.05" units="cm"/>
      <inkml:brushProperty name="height" value="0.05" units="cm"/>
    </inkml:brush>
  </inkml:definitions>
  <inkml:trace contextRef="#ctx0" brushRef="#br0">457 56 24575,'0'-2'0,"0"0"0,0 0 0,0 0 0,0 0 0,-1 1 0,1-1 0,-1 0 0,1 0 0,-1 0 0,0 0 0,0 1 0,0-1 0,0 0 0,0 1 0,0-1 0,0 0 0,-1 1 0,1 0 0,-3-3 0,0 2 0,1-1 0,-1 1 0,0 1 0,1-1 0,-1 0 0,0 1 0,0 0 0,0 0 0,-5 0 0,-4-1 0,-1 1 0,1 1 0,0 0 0,-1 1 0,-14 3 0,10 0 0,1 1 0,0 1 0,0 0 0,0 1 0,1 0 0,0 2 0,0 0 0,1 0 0,0 2 0,1 0 0,0 0 0,-16 19 0,22-21 0,0-1 0,1 2 0,0-1 0,0 1 0,1 0 0,0 0 0,1 1 0,0 0 0,1 0 0,0 0 0,1 0 0,0 0 0,1 1 0,0 0 0,0-1 0,2 1 0,-1 0 0,2 0 0,2 21 0,0-17 0,2-1 0,-1 0 0,2 0 0,0 0 0,1 0 0,0-1 0,1-1 0,1 1 0,0-1 0,1 0 0,0-1 0,1 0 0,0-1 0,1 0 0,19 14 0,-13-14 0,0 0 0,0-1 0,1-1 0,0-1 0,0 0 0,1-1 0,0-2 0,0 0 0,0-1 0,1-1 0,31 1 0,-25-3-195,0-2 0,0-1 0,-1-1 0,1-1 0,-1-2 0,29-9 0,4-8-6631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1.451"/>
    </inkml:context>
    <inkml:brush xml:id="br0">
      <inkml:brushProperty name="width" value="0.05" units="cm"/>
      <inkml:brushProperty name="height" value="0.05" units="cm"/>
    </inkml:brush>
  </inkml:definitions>
  <inkml:trace contextRef="#ctx0" brushRef="#br0">1 372 24575,'0'0'0,"0"0"0,0 0 0,0 0 0,0 0 0,0 0 0,0 0 0,0 0 0,0 0 0,0 0 0,0 0 0,0 0 0,0 0 0,0 0 0,0 0 0,0 0 0,0 0 0,1 0 0,-1 0 0,0 0 0,0 0 0,0 0 0,0 0 0,0 0 0,0 0 0,0 0 0,0 0 0,0 0 0,0 0 0,0 0 0,0 0 0,0 0 0,0 0 0,0 0 0,0 0 0,1 0 0,-1 0 0,0 0 0,0 0 0,0 0 0,0 0 0,0 0 0,0 0 0,0 0 0,0 0 0,0-1 0,0 1 0,0 0 0,0 0 0,0 0 0,0 0 0,0 0 0,0 0 0,0 0 0,0 0 0,0 0 0,0 0 0,0 0 0,0 0 0,0-1 0,5 10 0,5 14 0,9 42 0,-4 1 0,-2 0 0,-4 1 0,-2 0 0,-3 99 0,-7-198 0,-10-38 0,-5-27 0,11 44 0,-35-398 0,41 437 0,1 0 0,0 0 0,1 0 0,1 0 0,0 0 0,1 0 0,0 0 0,1 0 0,1 1 0,6-13 0,-10 24 0,0-1 0,1 1 0,0 0 0,-1 0 0,1 1 0,0-1 0,0 0 0,-1 1 0,2-1 0,-1 1 0,0-1 0,0 1 0,0 0 0,1 0 0,-1 0 0,0 0 0,1 0 0,-1 1 0,1-1 0,-1 1 0,1-1 0,-1 1 0,1 0 0,-1 0 0,1 0 0,-1 0 0,1 1 0,-1-1 0,1 1 0,-1-1 0,1 1 0,-1 0 0,0 0 0,1 0 0,-1 0 0,3 3 0,7 3 0,0 0 0,-1 1 0,0 0 0,0 1 0,12 13 0,22 27-151,-2 1-1,-2 2 0,-2 2 0,-2 1 1,-4 2-1,-1 2 0,-3 0 1,34 103-1,-51-119-6674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4.605"/>
    </inkml:context>
    <inkml:brush xml:id="br0">
      <inkml:brushProperty name="width" value="0.05" units="cm"/>
      <inkml:brushProperty name="height" value="0.05" units="cm"/>
    </inkml:brush>
  </inkml:definitions>
  <inkml:trace contextRef="#ctx0" brushRef="#br0">12 151 24575,'-12'-68'0,"12"68"0,0 1 0,0-1 0,1 0 0,-1 0 0,0 0 0,0 0 0,0 1 0,0-1 0,0 0 0,0 0 0,0 0 0,0 0 0,0 0 0,1 0 0,-1 1 0,0-1 0,0 0 0,0 0 0,0 0 0,0 0 0,1 0 0,-1 0 0,0 0 0,0 0 0,0 0 0,0 0 0,1 0 0,-1 0 0,0 0 0,0 0 0,0 0 0,0 0 0,1 0 0,-1 0 0,0 0 0,0 0 0,0 0 0,0 0 0,1 0 0,-1 0 0,0 0 0,0 0 0,0 0 0,0 0 0,1 0 0,-1-1 0,0 1 0,0 0 0,0 0 0,0 0 0,0 0 0,0 0 0,0 0 0,1-1 0,-1 1 0,0 0 0,0 0 0,0 0 0,0 0 0,0-1 0,9 15 0,3 16 0,-1 1 0,-1 0 0,7 44 0,6 21 0,-7-180 0,-13 59 0,0-3 0,2 0 0,11-37 0,-14 59 0,-1 1 0,1 0 0,0 0 0,0 0 0,1 0 0,-1 0 0,1 1 0,0-1 0,1 1 0,-1-1 0,1 1 0,0 0 0,0 1 0,0-1 0,0 1 0,1 0 0,-1 0 0,9-5 0,-10 8 0,0-1 0,-1 0 0,1 1 0,0 0 0,0 0 0,0-1 0,-1 2 0,1-1 0,0 0 0,0 0 0,-1 1 0,1 0 0,0-1 0,-1 1 0,1 0 0,-1 0 0,1 1 0,-1-1 0,1 0 0,-1 1 0,0 0 0,4 3 0,4 4 0,0 1 0,-1 0 0,11 18 0,0-3 0,-20-24 0,1 0 0,-1 0 0,1 0 0,0 0 0,-1-1 0,1 1 0,0 0 0,-1 0 0,1-1 0,0 1 0,0-1 0,0 1 0,0-1 0,0 1 0,0-1 0,-1 1 0,1-1 0,0 0 0,0 0 0,0 1 0,0-1 0,0 0 0,0 0 0,0 0 0,0 0 0,0 0 0,0 0 0,0-1 0,0 1 0,0 0 0,0 0 0,0-1 0,0 1 0,0 0 0,0-1 0,0 1 0,0-1 0,0 1 0,0-1 0,-1 0 0,1 1 0,0-1 0,0 0 0,-1 0 0,1 1 0,-1-1 0,1 0 0,0-1 0,4-7 0,0 1 0,-1-1 0,0 1 0,3-14 0,-2 9 0,-3 8 0,0 0 0,0 0 0,0 0 0,1 0 0,0 0 0,0 1 0,0-1 0,1 1 0,-1 0 0,1 0 0,0 1 0,8-7 0,-9 9 0,0-1 0,-1 1 0,1 0 0,0 0 0,0 1 0,0-1 0,0 1 0,0-1 0,0 1 0,0 0 0,0 0 0,0 0 0,0 0 0,0 1 0,0-1 0,0 1 0,0 0 0,0 0 0,0 0 0,-1 0 0,1 0 0,0 1 0,-1-1 0,5 4 0,4 3-2,0 1 1,-1 1-1,0 0 0,-1 0 0,0 1 0,0 0 0,-1 0 1,-1 1-1,12 24 0,13 19-1345,-19-36-5479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1.779"/>
    </inkml:context>
    <inkml:brush xml:id="br0">
      <inkml:brushProperty name="width" value="0.05" units="cm"/>
      <inkml:brushProperty name="height" value="0.05" units="cm"/>
    </inkml:brush>
  </inkml:definitions>
  <inkml:trace contextRef="#ctx0" brushRef="#br0">75 270 24575,'-4'-4'0,"-7"-7"0,-6-6 0,1-4 0,2-4 0,4-2 0,8 4 0,9 0 0,8 5 0,6 1 0,9 3 0,8-1 0,8-2 0,4-3 0,-5 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2.147"/>
    </inkml:context>
    <inkml:brush xml:id="br0">
      <inkml:brushProperty name="width" value="0.05" units="cm"/>
      <inkml:brushProperty name="height" value="0.05" units="cm"/>
    </inkml:brush>
  </inkml:definitions>
  <inkml:trace contextRef="#ctx0" brushRef="#br0">1 340 24575,'0'-67'0,"33"118"0,75 148 0,70 145 0,-172-330 0,0 0 0,6 22 0,-24-48 0,1-2 0,-18-26 0,-136-246 0,139 233 0,3-2 0,2 0 0,-21-92 0,38 128 0,0 0 0,1-1 0,2 1 0,0-1 0,3-36 0,-2 51 0,1 0 0,0 0 0,0 0 0,0 0 0,0 0 0,1 0 0,0 1 0,0-1 0,1 0 0,-1 1 0,1-1 0,0 1 0,0 0 0,0 0 0,0 0 0,1 1 0,0-1 0,0 1 0,0 0 0,0 0 0,0 0 0,1 0 0,-1 1 0,1 0 0,0 0 0,-1 0 0,7-1 0,4 0 0,0 0 0,0 2 0,0 0 0,0 0 0,0 2 0,1-1 0,-1 2 0,28 6 0,-30-4 0,-1-1 0,0 1 0,0 1 0,0 0 0,-1 1 0,1 0 0,-1 0 0,-1 2 0,1-1 0,17 18 0,-25-22-4,0 0-1,0 1 1,0-1-1,-1 1 1,1-1-1,-1 1 1,0 0 0,0-1-1,-1 1 1,1 0-1,-1 1 1,0-1-1,0 0 1,0 0-1,0 0 1,-1 1-1,0 5 1,-1-4 19,0-1 1,0 0-1,0 0 0,-1 0 1,0 0-1,0 0 1,0 0-1,-1 0 0,1-1 1,-1 1-1,-1-1 1,-3 5-1,-7 6-227,-1-2 0,0 0 0,0 0-1,-1-2 1,-1 0 0,-22 11 0,-20 7-6614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2.721"/>
    </inkml:context>
    <inkml:brush xml:id="br0">
      <inkml:brushProperty name="width" value="0.05" units="cm"/>
      <inkml:brushProperty name="height" value="0.05" units="cm"/>
    </inkml:brush>
  </inkml:definitions>
  <inkml:trace contextRef="#ctx0" brushRef="#br0">434 977 24575,'2'0'0,"0"-1"0,0 1 0,0-1 0,0 0 0,1 0 0,-1 0 0,0 0 0,0 0 0,-1 0 0,1 0 0,0-1 0,0 1 0,-1-1 0,1 1 0,1-3 0,24-29 0,-25 30 0,5-9 0,-1 1 0,0-1 0,0-1 0,-1 1 0,-1-1 0,0 0 0,0 0 0,-2 0 0,1 0 0,-2-1 0,1-18 0,-2 21 0,0 0 0,-1 1 0,0-1 0,0 0 0,-1 1 0,-1-1 0,0 1 0,0 0 0,-1 0 0,0 0 0,-1 0 0,0 1 0,-1 0 0,-12-16 0,15 21 0,-1 0 0,1 1 0,-1 0 0,0-1 0,-1 2 0,1-1 0,0 0 0,-1 1 0,0 0 0,1 0 0,-1 0 0,0 0 0,0 1 0,-8-2 0,5 3 0,1 0 0,-1 0 0,1 0 0,-1 1 0,1 0 0,0 1 0,-1-1 0,1 1 0,-8 4 0,-4 3 0,-1 1 0,2 0 0,0 2 0,0 0 0,1 1 0,-18 17 0,15-11 0,0 2 0,1 0 0,2 1 0,0 1 0,1 0 0,1 1 0,2 1 0,-12 27 0,20-38 0,0 0 0,1 1 0,0 0 0,1 0 0,1 0 0,0 0 0,1 18 0,1-22 0,1-1 0,1 1 0,0-1 0,0 0 0,1 1 0,0-1 0,0 0 0,1-1 0,1 1 0,0-1 0,7 12 0,-8-15 0,1 0 0,0 0 0,0-1 0,1 1 0,-1-1 0,1 0 0,0 0 0,0-1 0,1 0 0,-1 0 0,1 0 0,13 4 0,-10-5 0,1 0 0,-1-1 0,1 0 0,0-1 0,-1 0 0,1-1 0,0 0 0,15-2 0,-8-1 0,0 0 0,1-2 0,-2 0 0,1-1 0,-1-1 0,0 0 0,0-2 0,-1 0 0,0 0 0,18-15 0,-19 11 0,-1 1 0,-1-1 0,0-1 0,-1-1 0,-1 1 0,0-2 0,0 0 0,-2 0 0,0-1 0,12-33 0,-13 24 0,-1 0 0,-2 0 0,0 0 0,-2 0 0,-1-1 0,-2-51 0,-5 25 0,-2 0 0,-22-86 0,-43-87 0,65 204 0,-75-194 0,104 306 0,20 29 0,95 190 0,90 98 0,-203-364-1365,-5-8-5461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3.049"/>
    </inkml:context>
    <inkml:brush xml:id="br0">
      <inkml:brushProperty name="width" value="0.05" units="cm"/>
      <inkml:brushProperty name="height" value="0.05" units="cm"/>
    </inkml:brush>
  </inkml:definitions>
  <inkml:trace contextRef="#ctx0" brushRef="#br0">3 471 24575,'-2'-42'0,"1"-34"0,1 70 0,1 0 0,0 0 0,0-1 0,0 2 0,1-1 0,0 0 0,0 0 0,0 0 0,5-7 0,-4 10 0,0-1 0,0 1 0,1 0 0,-1 0 0,1 0 0,-1 1 0,1-1 0,0 1 0,0 0 0,0 0 0,1 0 0,-1 0 0,0 1 0,1 0 0,-1 0 0,1 0 0,-1 0 0,1 1 0,-1 0 0,7 0 0,2 0 0,0 1 0,0 0 0,0 1 0,0 1 0,24 7 0,-22-4 0,0 0 0,-1 2 0,0 0 0,0 0 0,0 1 0,-1 1 0,0 0 0,15 17 0,-18-17 0,-1 0 0,-1 0 0,0 1 0,-1 0 0,0 1 0,0 0 0,-1 0 0,-1 0 0,0 1 0,5 20 0,-9-27 0,-1-1 0,1 1 0,-1 0 0,0-1 0,0 1 0,-1 0 0,1 0 0,-1-1 0,-1 1 0,1-1 0,-1 1 0,0-1 0,0 1 0,-5 7 0,6-11 0,0 0 0,0-1 0,-1 1 0,1 0 0,-1 0 0,1-1 0,-1 1 0,0-1 0,1 0 0,-1 1 0,0-1 0,0 0 0,0 0 0,0 0 0,0 0 0,0-1 0,0 1 0,-1 0 0,1-1 0,0 0 0,0 1 0,0-1 0,-1 0 0,1 0 0,0 0 0,0 0 0,0-1 0,-1 1 0,1-1 0,0 1 0,0-1 0,0 0 0,0 0 0,0 0 0,0 0 0,0 0 0,0 0 0,0 0 0,-2-3 0,-2-1 0,0 0 0,0-1 0,1 1 0,-1-1 0,1 0 0,1-1 0,-1 1 0,1-1 0,0 0 0,1 0 0,-1-1 0,2 1 0,-4-10 0,0-5 0,1 0 0,1 0 0,-1-34 0,4 34 14,1 0-1,0 0 0,2 0 0,1 0 1,1 0-1,1 1 0,0 0 1,12-27-1,-13 37-96,1 1 1,0 0-1,0 0 1,1 1-1,0-1 1,1 1-1,0 1 1,1-1-1,0 1 1,0 1-1,0-1 1,1 1-1,0 1 1,1 0-1,-1 0 1,1 0-1,20-7 1,5 4-6744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3.503"/>
    </inkml:context>
    <inkml:brush xml:id="br0">
      <inkml:brushProperty name="width" value="0.05" units="cm"/>
      <inkml:brushProperty name="height" value="0.05" units="cm"/>
    </inkml:brush>
  </inkml:definitions>
  <inkml:trace contextRef="#ctx0" brushRef="#br0">387 212 24575,'0'0'0,"1"0"0,-1 0 0,1 0 0,-1 0 0,1 0 0,-1 0 0,1 0 0,-1-1 0,0 1 0,1 0 0,-1 0 0,1 0 0,-1 0 0,1-1 0,-1 1 0,0 0 0,1 0 0,-1-1 0,1 1 0,-1 0 0,0-1 0,1 1 0,-1 0 0,0-1 0,0 1 0,1-1 0,-1 1 0,0 0 0,0-1 0,1 1 0,-1-1 0,0 1 0,0-2 0,-3-19 0,-17-17 0,8 24 0,0 0 0,-1 1 0,-1 1 0,0 0 0,-1 1 0,0 0 0,0 1 0,-1 1 0,-1 0 0,0 2 0,-31-11 0,43 17 0,0 0 0,0 1 0,0 0 0,0 0 0,0 0 0,0 0 0,0 1 0,0 0 0,1 0 0,-1 0 0,0 1 0,0-1 0,1 1 0,-1 1 0,1-1 0,0 0 0,-1 1 0,1 0 0,0 0 0,1 0 0,-1 1 0,0-1 0,1 1 0,-5 6 0,2-2 0,0 1 0,0 0 0,1 1 0,0-1 0,1 1 0,0 0 0,1 1 0,0-1 0,0 0 0,-1 15 0,2-8 0,2 0 0,0-1 0,0 1 0,2 0 0,0-1 0,1 1 0,1-1 0,10 30 0,-11-41 0,-1 1 0,1-1 0,0 1 0,0-1 0,1 0 0,-1 0 0,1-1 0,0 1 0,1-1 0,-1 1 0,10 5 0,-10-7 0,0-1 0,1 0 0,-1-1 0,0 1 0,1-1 0,-1 0 0,1 0 0,-1 0 0,1-1 0,0 1 0,-1-1 0,1 0 0,-1-1 0,1 1 0,0-1 0,-1 0 0,8-2 0,-8 2 0,-1 0 0,1-1 0,-1 1 0,1-1 0,-1 0 0,0 0 0,0 0 0,1-1 0,-2 1 0,1-1 0,0 1 0,0-1 0,-1 0 0,5-6 0,-1-1 0,-1-1 0,0 1 0,5-17 0,11-21 0,-21 47 0,0 0 0,1 1 0,-1-1 0,1 0 0,-1 0 0,1 1 0,0-1 0,-1 0 0,1 0 0,0 1 0,-1-1 0,1 1 0,0-1 0,0 1 0,0-1 0,-1 1 0,1-1 0,0 1 0,0 0 0,0-1 0,0 1 0,0 0 0,0 0 0,1 0 0,0 0 0,0 0 0,0 1 0,-1-1 0,1 1 0,0 0 0,-1-1 0,1 1 0,0 0 0,-1 0 0,1 0 0,-1 0 0,2 2 0,6 6 0,0 0 0,-2 0 0,10 15 0,-9-13 0,0-1-105,0 0 0,1-1 0,0 0 0,1 0 0,0-1 0,0 0 0,0-1 0,1 0 0,0 0 0,1-2 0,0 1 0,21 6 0,4-3-6721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3.940"/>
    </inkml:context>
    <inkml:brush xml:id="br0">
      <inkml:brushProperty name="width" value="0.05" units="cm"/>
      <inkml:brushProperty name="height" value="0.05" units="cm"/>
    </inkml:brush>
  </inkml:definitions>
  <inkml:trace contextRef="#ctx0" brushRef="#br0">349 600 24575,'-47'-156'0,"-12"-36"0,44 152 0,-1 1 0,-37-62 0,49 93 0,-2 0 0,1 1 0,-1 0 0,0 0 0,-1 0 0,-12-10 0,18 15 0,-1 1 0,1 0 0,-1 0 0,1 0 0,-1 1 0,1-1 0,-1 0 0,0 1 0,1-1 0,-1 0 0,0 1 0,1 0 0,-1-1 0,0 1 0,0 0 0,1 0 0,-1 0 0,0 0 0,0 1 0,1-1 0,-1 0 0,0 1 0,0-1 0,1 1 0,-1-1 0,1 1 0,-1 0 0,0 0 0,1 0 0,-1 0 0,1 0 0,0 0 0,-1 0 0,1 0 0,0 0 0,0 1 0,0-1 0,0 1 0,0-1 0,0 1 0,0-1 0,-1 2 0,-4 10 0,0-1 0,1 1 0,0 0 0,1 0 0,0 0 0,1 1 0,0-1 0,2 1 0,-1 14 0,1 8 0,2 0 0,6 46 0,6-1 0,4-2 0,3 0 0,4-1 0,3-1 0,44 90 0,-5-39 0,6-4 0,95 128 0,-157-239 0,64 96 0,-65-93 0,0 1 0,-1 0 0,0 0 0,8 34 0,-15-49 0,0 1 0,0 0 0,0 0 0,-1-1 0,0 1 0,1 0 0,-1 0 0,0 0 0,0 0 0,-1-1 0,1 1 0,0 0 0,-1 0 0,0 0 0,0-1 0,0 1 0,0 0 0,0-1 0,0 1 0,-1-1 0,1 1 0,-1-1 0,0 0 0,1 1 0,-1-1 0,0 0 0,-1 0 0,1 0 0,0-1 0,0 1 0,-1 0 0,1-1 0,-1 0 0,1 0 0,-1 1 0,0-1 0,1-1 0,-1 1 0,0 0 0,0-1 0,0 1 0,0-1 0,1 0 0,-1 0 0,-5-1 0,-4 0-195,0 0 0,0-1 0,0-1 0,0 0 0,1-1 0,-20-8 0,-18-12-6631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4.262"/>
    </inkml:context>
    <inkml:brush xml:id="br0">
      <inkml:brushProperty name="width" value="0.05" units="cm"/>
      <inkml:brushProperty name="height" value="0.05" units="cm"/>
    </inkml:brush>
  </inkml:definitions>
  <inkml:trace contextRef="#ctx0" brushRef="#br0">1 222 24575,'-1'-8'0,"1"0"0,1 0 0,-1 0 0,1 0 0,1 1 0,-1-1 0,1 0 0,1 1 0,-1 0 0,1-1 0,1 1 0,-1 0 0,1 0 0,0 1 0,1-1 0,0 1 0,0 0 0,0 0 0,0 1 0,1-1 0,0 1 0,0 0 0,1 1 0,-1 0 0,1 0 0,0 0 0,0 1 0,1 0 0,7-2 0,15-5-227,0 2-1,1 2 1,0 1-1,1 1 1,50 0-1,-51 4-6598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4.623"/>
    </inkml:context>
    <inkml:brush xml:id="br0">
      <inkml:brushProperty name="width" value="0.05" units="cm"/>
      <inkml:brushProperty name="height" value="0.05" units="cm"/>
    </inkml:brush>
  </inkml:definitions>
  <inkml:trace contextRef="#ctx0" brushRef="#br0">44 92 24575,'-40'-92'0,"131"316"0,50 113 0,-109-271 0,2-3 0,3 0 0,48 59 0,-75-109 0,0-1 0,1-1 0,0 0 0,1 0 0,17 11 0,-26-20 0,0 0 0,0 0 0,0-1 0,1 1 0,-1-1 0,0 0 0,1 0 0,-1 0 0,1 0 0,-1 0 0,1-1 0,-1 0 0,5 0 0,-6 0 0,0-1 0,0 1 0,1-1 0,-1 0 0,0 0 0,0 0 0,0 0 0,0 0 0,0-1 0,0 1 0,0-1 0,0 1 0,-1-1 0,1 0 0,0 1 0,-1-1 0,0 0 0,1 0 0,-1 0 0,0 0 0,2-5 0,8-25-1365,-3-2-5461</inkml:trace>
  <inkml:trace contextRef="#ctx0" brushRef="#br0" timeOffset="1">127 448 24575,'-9'0'0,"-13"0"0,-7 0 0,-3 0 0,8 0 0,14 0 0,12-5 0,15-1 0,10-5 0,9-5 0,13-4 0,3-3 0,1-3 0,-8 3-8191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5.528"/>
    </inkml:context>
    <inkml:brush xml:id="br0">
      <inkml:brushProperty name="width" value="0.05" units="cm"/>
      <inkml:brushProperty name="height" value="0.05" units="cm"/>
    </inkml:brush>
  </inkml:definitions>
  <inkml:trace contextRef="#ctx0" brushRef="#br0">22 18 24575,'-1'-18'0,"-2"25"0,-3 36 0,5-34 0,-5 56 0,2-1 0,3 1 0,3 0 0,3-1 0,3 0 0,3 0 0,2-1 0,3 0 0,2-1 0,4-1 0,33 66 0,-37-92 0,1 0 0,2-2 0,2-1 0,0 0 0,3-2 0,53 51 0,-55-61 0,1-1 0,0 0 0,2-2 0,0-1 0,1-2 0,1 0 0,0-2 0,0-1 0,35 8 0,-8-8-341,1-3 0,-1-2-1,98-2 1,3-10-6485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5.978"/>
    </inkml:context>
    <inkml:brush xml:id="br0">
      <inkml:brushProperty name="width" value="0.05" units="cm"/>
      <inkml:brushProperty name="height" value="0.05" units="cm"/>
    </inkml:brush>
  </inkml:definitions>
  <inkml:trace contextRef="#ctx0" brushRef="#br0">41 28 24575,'-31'-22'0,"22"16"0,15 9 0,57 36 0,-1 2 0,85 75 0,-143-113 0,46 39 0,-2 2 0,-2 2 0,77 102 0,-103-120 0,-1 1 0,-2 1 0,0 0 0,-2 1 0,-2 1 0,-1 0 0,-1 1 0,-2 0 0,7 43 0,-14-52-151,-1 1-1,-1-1 0,-1 1 0,-1-1 1,-2 0-1,0 0 0,-1 0 1,-12 30-1,-26 56-6674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5.072"/>
    </inkml:context>
    <inkml:brush xml:id="br0">
      <inkml:brushProperty name="width" value="0.05" units="cm"/>
      <inkml:brushProperty name="height" value="0.05" units="cm"/>
    </inkml:brush>
  </inkml:definitions>
  <inkml:trace contextRef="#ctx0" brushRef="#br0">82 294 24575,'-34'-138'0,"25"92"0,-19-54 0,22 90 0,3 16 0,1 19 0,8 43 0,26 120 0,-11-76 0,137 622 0,-187-848 0,-42-188 0,57 229 0,4 0 0,-1-87 0,11 146 0,1 1 0,0-1 0,0 1 0,1 0 0,1-1 0,9-23 0,-11 34 0,0-1 0,0 1 0,1 0 0,0 0 0,0-1 0,-1 1 0,2 0 0,-1 1 0,0-1 0,1 0 0,-1 1 0,1-1 0,0 1 0,0 0 0,0 0 0,0 0 0,0 0 0,0 1 0,0-1 0,1 1 0,-1 0 0,0-1 0,1 2 0,-1-1 0,1 0 0,0 1 0,-1 0 0,1-1 0,-1 2 0,6-1 0,-2 2 0,0-1 0,1 1 0,-1 0 0,0 1 0,0 0 0,-1 0 0,1 1 0,-1-1 0,1 1 0,-1 1 0,0-1 0,-1 1 0,10 9 0,-13-11 0,0-1 0,1 1 0,-1 0 0,0-1 0,0 1 0,-1 0 0,1 0 0,-1 1 0,1-1 0,-1 0 0,0 0 0,0 1 0,0-1 0,-1 0 0,1 1 0,-1-1 0,0 1 0,0-1 0,0 1 0,0-1 0,-1 1 0,0-1 0,1 0 0,-1 1 0,0-1 0,0 0 0,-1 0 0,1 1 0,-1-1 0,0 0 0,-2 3 0,1-1-72,-1-1 1,0 1-1,0-1 0,0 0 0,-1 0 0,1-1 0,-1 1 0,0-1 1,0 0-1,0 0 0,0-1 0,0 1 0,-1-1 0,1 0 0,-1-1 1,0 0-1,1 1 0,-12-1 0,-9-2-6754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48.373"/>
    </inkml:context>
    <inkml:brush xml:id="br0">
      <inkml:brushProperty name="width" value="0.05" units="cm"/>
      <inkml:brushProperty name="height" value="0.05" units="cm"/>
    </inkml:brush>
  </inkml:definitions>
  <inkml:trace contextRef="#ctx0" brushRef="#br0">0 424 24575,'2'-1'0,"1"0"0,-1-1 0,0 1 0,0 0 0,0-1 0,-1 0 0,1 1 0,0-1 0,-1 0 0,1 0 0,-1 0 0,1 0 0,-1 0 0,0 0 0,2-5 0,4-4 0,0 2 0,1 1 0,-1 0 0,2 1 0,-1 0 0,1 0 0,0 1 0,0 0 0,1 0 0,14-6 0,13-3 0,50-12 0,-35 11 0,248-86 0,99-30 0,-363 122-1365,-13 7-5461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48.698"/>
    </inkml:context>
    <inkml:brush xml:id="br0">
      <inkml:brushProperty name="width" value="0.05" units="cm"/>
      <inkml:brushProperty name="height" value="0.05" units="cm"/>
    </inkml:brush>
  </inkml:definitions>
  <inkml:trace contextRef="#ctx0" brushRef="#br0">0 292 24575,'5'-5'0,"6"-6"0,6-1 0,5-4 0,2-3 0,8 2 0,7-1 0,6-3 0,5-2 0,3-1 0,2 3 0,1 0 0,0-1 0,-5 4 0,-1 0 0,-5 3 0,-11 4-8191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50.076"/>
    </inkml:context>
    <inkml:brush xml:id="br0">
      <inkml:brushProperty name="width" value="0.05" units="cm"/>
      <inkml:brushProperty name="height" value="0.05" units="cm"/>
    </inkml:brush>
  </inkml:definitions>
  <inkml:trace contextRef="#ctx0" brushRef="#br0">128 89 24575,'1'-1'0,"0"1"0,0 0 0,-1 0 0,1-1 0,0 1 0,0 0 0,-1-1 0,1 1 0,0 0 0,0-1 0,-1 1 0,1-1 0,0 1 0,-1-1 0,1 0 0,-1 1 0,1-1 0,-1 0 0,1 1 0,-1-1 0,1 0 0,-1 0 0,0 1 0,1-1 0,-1 0 0,0 0 0,0 0 0,1 1 0,-1-1 0,0-1 0,0 1 0,0 1 0,0 0 0,1 0 0,-1-1 0,0 1 0,0 0 0,0-1 0,0 1 0,0-1 0,0 1 0,0 0 0,0-1 0,0 1 0,0 0 0,0-1 0,0 1 0,0 0 0,0-1 0,0 1 0,-1 0 0,1-1 0,0 1 0,0 0 0,0-1 0,0 1 0,-1 0 0,1 0 0,0-1 0,0 1 0,0 0 0,-1 0 0,1-1 0,0 1 0,-1 0 0,1 0 0,0 0 0,0-1 0,-1 1 0,1 0 0,0 0 0,-1 0 0,1 0 0,0 0 0,-1 0 0,1 0 0,0 0 0,-1 0 0,1 0 0,-1 0 0,1 0 0,0 0 0,-1 0 0,1 0 0,0 0 0,-1 0 0,1 0 0,0 0 0,-1 0 0,1 1 0,0-1 0,-1 0 0,-8 7 0,1-1 0,0 2 0,0-1 0,0 1 0,1 0 0,1 0 0,-1 1 0,1 0 0,1 0 0,-1 1 0,2-1 0,-6 16 0,1-1 0,1 1 0,1 0 0,2 0 0,-4 29 0,7-29 0,2 1 0,0-1 0,2 0 0,0 0 0,2 0 0,1 0 0,1 0 0,17 45 0,-15-51 0,0 0 0,2-1 0,0 0 0,0-1 0,2 0 0,0-1 0,1 0 0,1 0 0,0-2 0,1 0 0,24 18 0,-29-25 0,1-1 0,0 0 0,0-1 0,1 0 0,-1-1 0,1 0 0,0-1 0,0 0 0,1-1 0,-1 0 0,0-1 0,18 0 0,-13-3 0,1 1 0,-1-2 0,0 0 0,0-1 0,0-1 0,0-1 0,-1 0 0,20-11 0,-16 7 0,-1-2 0,-1 0 0,0-1 0,0 0 0,-1-1 0,-1-2 0,-1 1 0,0-2 0,-1 0 0,0-1 0,-2 0 0,0-1 0,-1 0 0,11-28 0,-17 34 0,-1-1 0,0 0 0,-2 0 0,1-1 0,-1 1 0,-1 0 0,-1-1 0,0 1 0,-1-1 0,0 1 0,-1 0 0,-1 0 0,0 0 0,-1 0 0,-10-23 0,6 21 0,0-1 0,-1 2 0,-1-1 0,-1 1 0,0 1 0,-1 0 0,-1 1 0,0 0 0,-1 1 0,0 0 0,0 1 0,-17-9 0,-1 1 0,0 2 0,-1 1 0,0 2 0,-1 1 0,-1 2 0,0 1 0,-1 1 0,0 3 0,0 0 0,-39 1 0,68 4-136,0 2-1,-1-1 1,1 1-1,0 0 1,0 0-1,1 1 1,-1 0-1,0 0 0,-6 3 1,-8 9-6690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50.530"/>
    </inkml:context>
    <inkml:brush xml:id="br0">
      <inkml:brushProperty name="width" value="0.05" units="cm"/>
      <inkml:brushProperty name="height" value="0.05" units="cm"/>
    </inkml:brush>
  </inkml:definitions>
  <inkml:trace contextRef="#ctx0" brushRef="#br0">59 297 24575,'0'1'0,"1"1"0,-1-1 0,1 0 0,0 0 0,-1 1 0,1-1 0,0 0 0,0 0 0,0 0 0,-1 0 0,1 0 0,0 0 0,0 0 0,0-1 0,1 1 0,-1 0 0,0 0 0,0-1 0,0 1 0,1-1 0,-1 1 0,0-1 0,0 0 0,1 1 0,-1-1 0,0 0 0,1 0 0,-1 0 0,0 0 0,2 0 0,43 0 0,-27-3 0,0 0 0,0-1 0,-1-1 0,1-1 0,-1-1 0,0 0 0,27-17 0,-39 21 0,-1-1 0,1 0 0,-1-1 0,1 1 0,-1-1 0,-1 0 0,1-1 0,-1 1 0,0-1 0,0 0 0,0 0 0,-1 0 0,0 0 0,0 0 0,0-1 0,-1 1 0,0-1 0,-1 0 0,1 0 0,-1 0 0,-1 0 0,1 0 0,-1 0 0,-1-7 0,0 9 0,1 0 0,-1 0 0,-1 0 0,1 1 0,-1-1 0,0 0 0,0 1 0,0 0 0,-1-1 0,1 1 0,-1 0 0,0 0 0,0 0 0,-1 1 0,1-1 0,-1 1 0,1 0 0,-1 0 0,0 0 0,0 0 0,-1 1 0,1-1 0,-1 1 0,1 0 0,-1 1 0,1-1 0,-1 1 0,-8-1 0,2-1 0,1 2 0,-1-1 0,0 2 0,1-1 0,-1 2 0,0-1 0,0 1 0,1 1 0,-1 0 0,1 0 0,-1 1 0,-11 5 0,13-3 0,0-1 0,0 1 0,0 1 0,0 0 0,1 0 0,0 1 0,0 0 0,1 0 0,0 1 0,0 0 0,1 0 0,0 0 0,0 1 0,1 0 0,0 0 0,1 1 0,0-1 0,0 1 0,1 0 0,0 0 0,1 0 0,0 0 0,1 0 0,0 1 0,0-1 0,1 1 0,1-1 0,-1 0 0,2 1 0,0-1 0,0 0 0,0 0 0,1 0 0,1 0 0,6 12 0,-4-11 7,0-1 0,0 0 0,1 0 0,1 0 0,-1-1 1,2 0-1,-1-1 0,1 0 0,0 0 0,1-1 0,0 0 0,0-1 0,1 0 0,-1 0 0,1-1 0,12 3 0,-4-2-156,0-1 1,0-1-1,1-1 1,-1-1-1,1 0 1,-1-2-1,1 0 1,0-1-1,19-4 1,15-5-6678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50.876"/>
    </inkml:context>
    <inkml:brush xml:id="br0">
      <inkml:brushProperty name="width" value="0.05" units="cm"/>
      <inkml:brushProperty name="height" value="0.05" units="cm"/>
    </inkml:brush>
  </inkml:definitions>
  <inkml:trace contextRef="#ctx0" brushRef="#br0">331 43 24575,'-4'-4'0,"-1"0"0,0 0 0,1 0 0,-1 1 0,-1-1 0,1 1 0,0 1 0,-1-1 0,0 1 0,0 0 0,1 0 0,-1 0 0,0 1 0,-1 0 0,1 0 0,0 0 0,0 1 0,0 0 0,0 1 0,0-1 0,0 1 0,-1 0 0,1 0 0,1 1 0,-1 0 0,0 0 0,0 0 0,1 1 0,-1 0 0,1 0 0,0 0 0,-7 6 0,1 0 0,0 0 0,0 1 0,1 0 0,0 1 0,0 0 0,2 0 0,-1 1 0,2 0 0,-1 1 0,2-1 0,-1 2 0,-7 23 0,9-10 0,0-1 0,2 0 0,1 1 0,1 0 0,1-1 0,1 1 0,2-1 0,0 1 0,2-1 0,10 31 0,13 31 0,59 129 0,-84-211 0,11 26-86,93 195 303,-85-185-591,3-1 0,1-1 0,37 43 0,-44-63-6452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51.205"/>
    </inkml:context>
    <inkml:brush xml:id="br0">
      <inkml:brushProperty name="width" value="0.05" units="cm"/>
      <inkml:brushProperty name="height" value="0.05" units="cm"/>
    </inkml:brush>
  </inkml:definitions>
  <inkml:trace contextRef="#ctx0" brushRef="#br0">214 45 24575,'-16'-8'0,"4"2"0,0 0 0,-1 0 0,1 1 0,-1 1 0,-23-5 0,33 8 0,0 1 0,-1 0 0,1 0 0,0 0 0,-1 0 0,1 1 0,0-1 0,-1 1 0,1 0 0,0 0 0,0 0 0,0 0 0,0 1 0,0-1 0,0 1 0,0 0 0,0 0 0,1 0 0,-1 0 0,1 0 0,-1 0 0,1 1 0,0-1 0,0 1 0,0 0 0,0 0 0,0 0 0,-2 6 0,1-1 0,0 0 0,0 0 0,1 0 0,0 1 0,1-1 0,0 1 0,0-1 0,1 1 0,0 0 0,0-1 0,1 1 0,2 11 0,4 13 0,21 58 0,-23-76 0,49 120 0,118 213 0,-120-250 0,-34-64-109,-4-8-205,0 0 0,-2 1 0,10 33 0,-16-34-6512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51.798"/>
    </inkml:context>
    <inkml:brush xml:id="br0">
      <inkml:brushProperty name="width" value="0.05" units="cm"/>
      <inkml:brushProperty name="height" value="0.05" units="cm"/>
    </inkml:brush>
  </inkml:definitions>
  <inkml:trace contextRef="#ctx0" brushRef="#br0">82 704 24575,'-24'-20'0,"17"15"0,-1-1 0,1 0 0,0 0 0,1-1 0,0 0 0,-6-8 0,11 14 0,1 0 0,-1 0 0,1-1 0,-1 1 0,1 0 0,-1 0 0,1-1 0,0 1 0,-1 0 0,1-1 0,0 1 0,0 0 0,0-1 0,0 1 0,0-1 0,0 1 0,1 0 0,0-3 0,0 2 0,0 0 0,0 0 0,1 0 0,-1 0 0,1 1 0,-1-1 0,1 0 0,0 1 0,-1-1 0,1 1 0,0 0 0,0 0 0,0 0 0,0 0 0,3-1 0,21-9 0,0 2 0,1 2 0,34-7 0,-4 2 0,178-55 0,-196 53 0,-1-1 0,0-3 0,66-40 0,-100 55 0,1 0 0,-1 0 0,0-1 0,0 1 0,0-1 0,-1 0 0,1 0 0,-1 0 0,0 0 0,0-1 0,2-4 0,-4 6 0,0 1 0,0 0 0,-1-1 0,1 1 0,-1 0 0,0-1 0,0 1 0,0-1 0,0 1 0,0 0 0,-1-1 0,1 1 0,0-1 0,-1 1 0,0 0 0,0 0 0,0-1 0,0 1 0,0 0 0,0 0 0,0 0 0,-1 0 0,1 0 0,-1 0 0,1 0 0,-3-1 0,-1-2 0,0 0 0,0 1 0,-1-1 0,1 1 0,-1 0 0,0 1 0,0 0 0,0 0 0,-1 0 0,1 0 0,-1 1 0,1 0 0,-1 1 0,0-1 0,0 1 0,0 1 0,1-1 0,-1 1 0,0 0 0,0 1 0,0 0 0,-8 2 0,10-2 0,-1 1 0,1-1 0,0 1 0,0 1 0,0-1 0,0 1 0,0 0 0,1 0 0,-1 0 0,1 1 0,0 0 0,0-1 0,0 1 0,1 1 0,-1-1 0,1 1 0,0-1 0,0 1 0,1 0 0,-1 0 0,1 0 0,0 0 0,0 0 0,1 1 0,0-1 0,0 1 0,0-1 0,0 8 0,1-6 0,0 0 0,1-1 0,0 1 0,0 0 0,1 0 0,0-1 0,0 1 0,1-1 0,-1 1 0,1-1 0,1 0 0,-1 0 0,1-1 0,0 1 0,0-1 0,1 1 0,-1-1 0,11 8 0,-3-3 0,1-1 0,0 0 0,0 0 0,1-1 0,0-1 0,0 0 0,19 5 0,-15-7 0,0 0 0,0-1 0,0-1 0,0-1 0,35 0 0,-46-3 0,-1 1 0,1-1 0,0 0 0,-1-1 0,1 0 0,-1 0 0,0 0 0,11-6 0,-14 6 0,0 0 0,0 0 0,0 0 0,0-1 0,-1 1 0,1-1 0,-1 1 0,0-1 0,0 0 0,0 0 0,0 0 0,0 0 0,-1 0 0,1-1 0,-1 1 0,0 0 0,1-6 0,-1 5 0,0 0 0,-1-1 0,0 1 0,0-1 0,0 1 0,0-1 0,-1 1 0,1 0 0,-1-1 0,0 1 0,-1 0 0,-3-8 0,-2-3 0,-1 1 0,-13-17 0,15 24 0,1 0 0,0-1 0,0 0 0,1 0 0,0 0 0,0 0 0,1-1 0,0 1 0,-3-15 0,6 21 0,0 1 0,-1-1 0,1 0 0,1 0 0,-1 0 0,0 0 0,0 0 0,1 1 0,-1-1 0,1 0 0,0 0 0,-1 1 0,1-1 0,0 0 0,0 1 0,0-1 0,0 1 0,0-1 0,1 1 0,-1 0 0,2-2 0,0 0 0,1 1 0,-1 0 0,1 0 0,-1 1 0,1-1 0,0 1 0,0-1 0,-1 1 0,7-1 0,5 0 0,-1 1 0,1 0 0,0 1 0,19 3 0,-12-1 0,1 2 0,0 1 0,-1 1 0,0 0 0,-1 2 0,1 0 0,-1 2 0,-1 0 0,0 1 0,0 1 0,27 23 0,-45-33 0,0 0 0,1 0 0,-1 1 0,0-1 0,0 0 0,0 1 0,-1 0 0,1-1 0,-1 1 0,1 0 0,-1 0 0,0 0 0,0 0 0,0 0 0,-1 0 0,1 4 0,-1-5 0,0 0 0,0 0 0,-1 0 0,1 0 0,-1 0 0,0 0 0,1 0 0,-1-1 0,0 1 0,0 0 0,0 0 0,0-1 0,0 1 0,-1-1 0,1 1 0,0-1 0,-1 1 0,1-1 0,-1 0 0,0 1 0,1-1 0,-1 0 0,0 0 0,0-1 0,0 1 0,-2 1 0,-3 1 0,0-1 0,-1 0 0,1 0 0,0-1 0,0 1 0,-1-2 0,1 1 0,-1-1 0,1 0 0,0 0 0,-1-1 0,1 0 0,0-1 0,-1 1 0,1-1 0,0-1 0,0 0 0,0 1 0,-9-7 0,11 6 0,0-1 0,0 1 0,0-1 0,1 0 0,-1 0 0,1-1 0,0 1 0,0-1 0,1 0 0,0 0 0,-1 0 0,1 0 0,1-1 0,-1 1 0,1-1 0,0 0 0,1 1 0,-1-1 0,1 0 0,0 0 0,0 0 0,1 0 0,0 0 0,1-8 0,0 4 8,1 0 0,1 0 0,-1 0 0,2 0 0,-1 1 0,1-1 0,1 1 0,0 0 0,0 0 0,1 1 0,0 0 0,0 0 0,1 0 0,8-7 0,1 0-256,1 1 1,0 0-1,1 2 1,1 0-1,30-15 1,-22 15-6579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52.190"/>
    </inkml:context>
    <inkml:brush xml:id="br0">
      <inkml:brushProperty name="width" value="0.05" units="cm"/>
      <inkml:brushProperty name="height" value="0.05" units="cm"/>
    </inkml:brush>
  </inkml:definitions>
  <inkml:trace contextRef="#ctx0" brushRef="#br0">1 319 24575,'-1'-86'0,"3"-94"0,-2 177 0,1-1 0,-1 1 0,1 0 0,-1 0 0,1 0 0,0 0 0,0-1 0,1 1 0,-1 1 0,1-1 0,-1 0 0,1 0 0,3-4 0,-4 6 0,0 1 0,-1 0 0,1-1 0,-1 1 0,1-1 0,0 1 0,-1 0 0,1-1 0,0 1 0,-1 0 0,1 0 0,0-1 0,-1 1 0,1 0 0,0 0 0,-1 0 0,1 0 0,0 0 0,0 0 0,-1 0 0,1 0 0,0 0 0,-1 0 0,2 1 0,0 0 0,-1 0 0,1 0 0,-1 0 0,1 0 0,-1 0 0,1 1 0,-1-1 0,0 0 0,1 1 0,-1-1 0,0 1 0,0 0 0,1 2 0,11 23 0,-2 1 0,-1 0 0,-1 1 0,-1 0 0,6 47 0,-6-31 0,14 75 0,-7-33 0,4 0 0,31 90 0,-45-164 0,0-2 0,1 1 0,0 0 0,0-1 0,2 0 0,-1-1 0,1 0 0,1 0 0,-1 0 0,17 12 0,-20-18 0,1 0 0,-1 0 0,1-1 0,-1 0 0,1 0 0,0-1 0,0 1 0,1-1 0,-1-1 0,0 1 0,1-1 0,-1 0 0,0 0 0,1-1 0,-1 0 0,1 0 0,-1-1 0,1 1 0,-1-2 0,1 1 0,-1 0 0,11-5 0,-5 0 9,0 0-1,-1 0 1,1-1-1,-1-1 1,-1 0 0,1 0-1,-1-1 1,-1 0-1,0-1 1,0 0-1,-1 0 1,0-1-1,12-22 1,-12 17-144,-1 1 0,0-1 0,-1-1 0,-1 1 0,-1-1 0,0 0 0,-1 0 0,-1 0 0,-1 0 0,0-20 0,-5-11-6691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52.564"/>
    </inkml:context>
    <inkml:brush xml:id="br0">
      <inkml:brushProperty name="width" value="0.05" units="cm"/>
      <inkml:brushProperty name="height" value="0.05" units="cm"/>
    </inkml:brush>
  </inkml:definitions>
  <inkml:trace contextRef="#ctx0" brushRef="#br0">1 0 24575,'4'0'0,"7"0"0,6 0 0,0 0-8191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52.937"/>
    </inkml:context>
    <inkml:brush xml:id="br0">
      <inkml:brushProperty name="width" value="0.05" units="cm"/>
      <inkml:brushProperty name="height" value="0.05" units="cm"/>
    </inkml:brush>
  </inkml:definitions>
  <inkml:trace contextRef="#ctx0" brushRef="#br0">1 1312 24575,'6'-1'0,"0"0"0,0 0 0,0 0 0,0-1 0,0 0 0,8-3 0,12-4 0,792-245-759,-414 123 149,1786-527-1379,-1963 596 1825,285-82-408,-492 138 567,58-22 690,-68 22-115,-14 5 560,-19 6-816,20-5-1012,-26 7-5395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5.414"/>
    </inkml:context>
    <inkml:brush xml:id="br0">
      <inkml:brushProperty name="width" value="0.05" units="cm"/>
      <inkml:brushProperty name="height" value="0.05" units="cm"/>
    </inkml:brush>
  </inkml:definitions>
  <inkml:trace contextRef="#ctx0" brushRef="#br0">1 1 24575,'9'0'0,"8"0"0,6 0 0,-1 5 0,-9 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7.202"/>
    </inkml:context>
    <inkml:brush xml:id="br0">
      <inkml:brushProperty name="width" value="0.05" units="cm"/>
      <inkml:brushProperty name="height" value="0.05" units="cm"/>
    </inkml:brush>
  </inkml:definitions>
  <inkml:trace contextRef="#ctx0" brushRef="#br0">545 22 24575,'-3'0'0,"0"-1"0,0 1 0,0-1 0,1 0 0,-1 0 0,0 0 0,1-1 0,-4-1 0,-23-8 0,17 11 0,1 0 0,0 0 0,-1 2 0,1-1 0,0 1 0,-13 5 0,-67 25 0,41-13 0,40-15 0,-1 0 0,1 0 0,1 1 0,-1 0 0,0 0 0,-12 11 0,18-12 0,1-1 0,-1 1 0,1-1 0,0 1 0,0 0 0,0 0 0,1 0 0,0 1 0,-1-1 0,2 1 0,-1-1 0,0 1 0,1-1 0,0 1 0,0 0 0,-1 8 0,0 122 0,3-89 0,-8 80 0,-28 121 0,-3 292 0,38-517 0,-25 506 0,10-378 0,6 1 0,6-1 0,27 235 0,-7-237 0,38 306 0,32-7 0,-69-380 0,0-4 0,9 72 0,1 62 0,-28-195 0,0 1 0,1-1 0,0 1 0,0 0 0,0-1 0,0 1 0,0-1 0,0 0 0,0 1 0,1-1 0,-1 0 0,1 0 0,0 0 0,-1 0 0,1 0 0,0 0 0,0 0 0,1-1 0,-1 1 0,0-1 0,0 1 0,1-1 0,-1 0 0,1 0 0,-1 0 0,1 0 0,-1-1 0,4 1 0,7 1 0,1 0 0,-1-1 0,1-1 0,19-2 0,-7 1 0,-21 1-33,71-2-633,100 10 0,-133-2-6160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4.693"/>
    </inkml:context>
    <inkml:brush xml:id="br0">
      <inkml:brushProperty name="width" value="0.05" units="cm"/>
      <inkml:brushProperty name="height" value="0.05" units="cm"/>
    </inkml:brush>
  </inkml:definitions>
  <inkml:trace contextRef="#ctx0" brushRef="#br0">492 276 24575,'1'-13'0,"1"1"0,0 0 0,4-15 0,-2 14 0,-1-1 0,0 0 0,1-28 0,-4 39 0,0 0 0,0 0 0,0 0 0,-1 0 0,1 1 0,-1-1 0,0 0 0,0 0 0,0 0 0,0 0 0,0 1 0,-1-1 0,1 0 0,-1 1 0,0-1 0,0 1 0,0 0 0,0 0 0,0-1 0,0 1 0,0 1 0,-1-1 0,-2-2 0,0 2 0,1 1 0,-1-1 0,0 1 0,0 0 0,1 0 0,-1 1 0,0-1 0,0 1 0,0 0 0,0 1 0,0-1 0,1 1 0,-1 0 0,0 0 0,0 0 0,1 1 0,-9 3 0,-6 3 0,1 1 0,-33 22 0,26-14 0,0 2 0,2 0 0,0 1 0,1 2 0,2 0 0,0 2 0,1 0 0,1 1 0,-27 52 0,34-55 0,2 1 0,0 0 0,1 0 0,2 1 0,0 0 0,2 1 0,0-1 0,2 1 0,1-1 0,1 1 0,1 0 0,7 43 0,-2-38 0,2 0 0,1 0 0,2-1 0,0 0 0,2-1 0,2 0 0,0-1 0,1-1 0,2-1 0,1 0 0,1-1 0,1-1 0,0-1 0,2-1 0,29 21 0,-29-25 0,1-1 0,0-2 0,1 0 0,1-2 0,0 0 0,0-2 0,1-1 0,0-1 0,1-1 0,0-2 0,0-1 0,0-1 0,0-1 0,1-1 0,-1-2 0,48-7 0,-51 3 0,0 0 0,0-2 0,-1-1 0,0-1 0,-1-1 0,0-1 0,0-1 0,-2-2 0,1 1 0,-1-2 0,-1-1 0,-1-1 0,-1 0 0,0-1 0,-1-1 0,-1-1 0,0-1 0,-2 0 0,0 0 0,-2-2 0,0 1 0,-2-2 0,0 1 0,-2-1 0,8-36 0,-10 25 0,0-1 0,-3 0 0,-1 0 0,-2 0 0,-1 0 0,-2 0 0,-10-50 0,3 41 0,-1 0 0,-3 1 0,-2 1 0,-1 1 0,-32-58 0,37 80 0,0 1 0,-1 0 0,-1 1 0,-1 1 0,-1 0 0,-22-19 0,30 30 0,0 1 0,0-1 0,0 1 0,0 1 0,-1-1 0,0 2 0,-15-6 0,18 8 0,0 0 0,0 0 0,0 0 0,0 1 0,0 0 0,0 0 0,-1 0 0,1 1 0,0 0 0,0 0 0,0 1 0,-11 4 0,9-2-136,0 1-1,0-1 1,1 2-1,0-1 1,0 1-1,0 0 1,1 1-1,0 0 0,-6 7 1,-7 11-6690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5.580"/>
    </inkml:context>
    <inkml:brush xml:id="br0">
      <inkml:brushProperty name="width" value="0.05" units="cm"/>
      <inkml:brushProperty name="height" value="0.05" units="cm"/>
    </inkml:brush>
  </inkml:definitions>
  <inkml:trace contextRef="#ctx0" brushRef="#br0">287 37 24575,'0'0'0,"0"-1"0,-1 1 0,1 0 0,0-1 0,0 1 0,0 0 0,0 0 0,0-1 0,0 1 0,0 0 0,0-1 0,0 1 0,0 0 0,0-1 0,0 1 0,0 0 0,0 0 0,1-1 0,-1 1 0,0 0 0,0-1 0,0 1 0,0 0 0,0 0 0,1-1 0,-1 1 0,0 0 0,0 0 0,0 0 0,1-1 0,-1 1 0,0 0 0,0 0 0,1 0 0,-1 0 0,0-1 0,1 1 0,-1 0 0,0 0 0,0 0 0,1 0 0,-1 0 0,0 0 0,1 0 0,-1 0 0,0 0 0,0 0 0,1 0 0,-1 0 0,0 0 0,1 0 0,-1 0 0,1 1 0,0-1 0,-1 1 0,1-1 0,-1 1 0,1 0 0,-1-1 0,1 1 0,-1-1 0,1 1 0,-1 0 0,0 0 0,1-1 0,-1 1 0,0 0 0,1-1 0,-1 1 0,0 0 0,0 0 0,0 0 0,0-1 0,0 1 0,0 0 0,0 1 0,-2 10 0,-1 1 0,0-1 0,-1 0 0,0-1 0,-1 1 0,-12 21 0,-9 21 0,-161 424 0,136-337 0,51-141 0,0 0 0,0 0 0,1 1 0,-1-1 0,0 0 0,0 1 0,1-1 0,-1 0 0,0 0 0,0 1 0,1-1 0,-1 0 0,0 0 0,1 0 0,-1 1 0,0-1 0,1 0 0,-1 0 0,0 0 0,1 0 0,-1 0 0,0 0 0,1 0 0,-1 0 0,1 0 0,-1 0 0,0 0 0,1 0 0,-1 0 0,0 0 0,1 0 0,-1 0 0,0 0 0,1 0 0,-1-1 0,0 1 0,1 0 0,-1 0 0,0 0 0,1-1 0,-1 1 0,36-9 0,11-3 0,69 5 0,116 8 0,-92 1 0,298 21 0,-431-23 0,6 2 0,-1-1 0,1-1 0,-1 0 0,18-3 0,-28 2 0,1 1 0,0-1 0,0 0 0,-1 0 0,1 0 0,0 0 0,-1 0 0,1 0 0,-1-1 0,0 1 0,1-1 0,-1 0 0,0 0 0,0 0 0,0 0 0,0 0 0,0 0 0,-1 0 0,1-1 0,0 1 0,-1 0 0,0-1 0,0 0 0,0 1 0,1-4 0,2-15 0,-2 0 0,0-1 0,-1 1 0,-2 0 0,-3-31 0,0-6 0,3 16 0,-12-155 0,9 176 0,0 0 0,-1 0 0,-1 1 0,0-1 0,-2 2 0,0-1 0,-15-23 0,16 33-1,-1 1 0,0 0-1,0 0 1,-1 1 0,0 0-1,-1 1 1,1 0 0,-2 1-1,1 0 1,-16-7 0,-24-16-1350,31 16-5475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6.188"/>
    </inkml:context>
    <inkml:brush xml:id="br0">
      <inkml:brushProperty name="width" value="0.05" units="cm"/>
      <inkml:brushProperty name="height" value="0.05" units="cm"/>
    </inkml:brush>
  </inkml:definitions>
  <inkml:trace contextRef="#ctx0" brushRef="#br0">1 19 24575,'1'4'0,"1"1"0,-1 0 0,1-1 0,0 1 0,0-1 0,1 1 0,4 5 0,-1 0 0,4 8 0,2-2 0,0 1 0,0-2 0,1 0 0,1 0 0,1-1 0,0-1 0,30 20 0,-31-24 0,1 0 0,-1-1 0,1-1 0,1-1 0,-1 0 0,1-1 0,0 0 0,1-2 0,-1 0 0,1-1 0,17 1 0,-27-3 0,-1-1 0,1 0 0,0 0 0,-1-1 0,1 1 0,-1-2 0,0 1 0,1 0 0,-1-1 0,0 0 0,-1-1 0,1 0 0,0 1 0,-1-2 0,0 1 0,0 0 0,0-1 0,-1 0 0,0 0 0,1-1 0,-2 1 0,7-12 0,-5 7 0,1-1 0,-1 0 0,-1-1 0,0 1 0,-1-1 0,0 0 0,-1 0 0,0 0 0,-1 0 0,0 0 0,-2-22 0,1 32-52,0 0-1,0 0 1,0 0-1,-1 0 1,1 0-1,-1 0 1,1 0-1,-1 0 1,0 0-1,0 0 1,1 0-1,-1 0 1,-1 1-1,1-1 1,0 0-1,0 1 1,-1-1-1,1 1 1,0-1-1,-1 1 1,0 0-1,1-1 1,-1 1-1,0 0 0,-2-1 1,-7 1-6774</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6.668"/>
    </inkml:context>
    <inkml:brush xml:id="br0">
      <inkml:brushProperty name="width" value="0.05" units="cm"/>
      <inkml:brushProperty name="height" value="0.05" units="cm"/>
    </inkml:brush>
  </inkml:definitions>
  <inkml:trace contextRef="#ctx0" brushRef="#br0">98 3 24575,'0'0'0,"0"0"0,0 0 0,0 0 0,1 1 0,-1-1 0,0 0 0,0 0 0,0 0 0,0 0 0,0 0 0,0 0 0,1 0 0,-1 0 0,0 1 0,0-1 0,0 0 0,0 0 0,0 0 0,1 0 0,-1 0 0,0 0 0,0 0 0,0 0 0,0 0 0,1 0 0,-1 0 0,0 0 0,0 0 0,0 0 0,1 0 0,-1 0 0,0 0 0,0 0 0,0 0 0,0 0 0,0-1 0,1 1 0,-1 0 0,0 0 0,0 0 0,0 0 0,0 0 0,0 0 0,1 0 0,-1-1 0,0 1 0,0 0 0,0 0 0,0 0 0,0 0 0,0 0 0,0-1 0,0 1 0,0 0 0,0 0 0,0 0 0,0 0 0,0-1 0,0 1 0,0 0 0,0 0 0,0 0 0,9 13 0,-7-8 0,-1 0 0,0 0 0,0-1 0,0 1 0,-1 0 0,0 0 0,0 0 0,0 0 0,0-1 0,-1 1 0,0 0 0,0 0 0,0 0 0,-1-1 0,1 1 0,-4 6 0,4-10 0,0 1 0,-1 0 0,1 0 0,0-1 0,-1 1 0,1-1 0,-1 1 0,1-1 0,-1 1 0,0-1 0,0 0 0,1 0 0,-1 0 0,0 0 0,0 0 0,0 0 0,0-1 0,0 1 0,0-1 0,0 1 0,0-1 0,-1 0 0,1 0 0,0 0 0,0 0 0,0 0 0,0 0 0,0-1 0,0 1 0,-1-1 0,1 1 0,0-1 0,0 0 0,0 0 0,1 0 0,-1 0 0,0 0 0,0 0 0,-1-2 0,0 2-22,1 0-1,0 0 1,0-1 0,0 1-1,0-1 1,0 1 0,1-1-1,-1 0 1,0 0-1,1 0 1,0 0 0,-1 0-1,1 0 1,0 0 0,0 0-1,0 0 1,0-1-1,0 1 1,0 0 0,1-1-1,-1 1 1,1-1-1,0 1 1,0 0 0,0-1-1,0 1 1,0-1 0,0 1-1,1-1 1,-1 1-1,1 0 1,-1-1 0,1 1-1,0 0 1,0-1-1,0 1 1,0 0 0,1 0-1,-1 0 1,1 0 0,-1 0-1,1 0 1,-1 1-1,1-1 1,0 0 0,0 1-1,0-1 1,0 1 0,0 0-1,0 0 1,1-1-1,-1 1 1,0 1 0,0-1-1,1 0 1,-1 1-1,1-1 1,-1 1 0,0 0-1,5-1 1,10 3-6804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7.058"/>
    </inkml:context>
    <inkml:brush xml:id="br0">
      <inkml:brushProperty name="width" value="0.05" units="cm"/>
      <inkml:brushProperty name="height" value="0.05" units="cm"/>
    </inkml:brush>
  </inkml:definitions>
  <inkml:trace contextRef="#ctx0" brushRef="#br0">57 95 24575,'4'0'0,"0"0"0,-1 1 0,1 0 0,0-1 0,-1 1 0,1 1 0,-1-1 0,1 0 0,-1 1 0,0 0 0,0 0 0,0 0 0,0 0 0,0 0 0,5 5 0,-7-5 0,1-1 0,-1 0 0,0 1 0,0-1 0,0 1 0,0-1 0,0 1 0,0 0 0,-1-1 0,1 1 0,-1 0 0,1-1 0,-1 1 0,1 0 0,-1 0 0,0-1 0,0 1 0,0 0 0,0 0 0,0 0 0,0-1 0,0 1 0,-1 0 0,1 0 0,-1-1 0,1 1 0,-1 0 0,0 0 0,0-1 0,0 1 0,1-1 0,-1 1 0,-3 2 0,3-3 0,0 1 0,-1-1 0,1 0 0,-1 1 0,1-1 0,-1 0 0,0 0 0,1 0 0,-1 0 0,0 0 0,0 0 0,0-1 0,0 1 0,1-1 0,-1 1 0,0-1 0,0 0 0,0 0 0,0 1 0,0-1 0,0-1 0,0 1 0,0 0 0,0 0 0,0-1 0,0 1 0,0-1 0,0 0 0,0 1 0,1-1 0,-1 0 0,0 0 0,0 0 0,1 0 0,-1-1 0,-1-1 0,-1 0 0,-1-1 0,1 1 0,0-1 0,1 0 0,-1 0 0,1-1 0,0 1 0,0-1 0,0 1 0,1-1 0,-1 0 0,-1-8 0,2 7 12,1-1 0,-1 0 0,2 1 0,-1-1 0,1 0 0,0 1 0,1-1 0,-1 0 0,3-7 0,-3 12-65,1 0 0,0-1 0,-1 1 0,1 0 0,0 0 0,1-1 0,-1 1 0,0 0 0,1 0 0,-1 0 0,1 0 0,-1 1-1,1-1 1,0 0 0,0 1 0,0-1 0,0 1 0,0-1 0,0 1 0,0 0 0,1 0 0,-1 0 0,0 0 0,1 1 0,-1-1 0,0 1 0,4-1 0,15 0-6773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0.981"/>
    </inkml:context>
    <inkml:brush xml:id="br0">
      <inkml:brushProperty name="width" value="0.05" units="cm"/>
      <inkml:brushProperty name="height" value="0.05" units="cm"/>
    </inkml:brush>
  </inkml:definitions>
  <inkml:trace contextRef="#ctx0" brushRef="#br0">1 169 24575,'1'-12'0,"1"-1"0,1 1 0,0 0 0,1 0 0,0 0 0,10-19 0,-3 4 0,6-4 0,-17 30 0,1 1 0,-1-1 0,0 1 0,1-1 0,-1 1 0,0 0 0,1-1 0,-1 1 0,0 0 0,1-1 0,-1 1 0,1 0 0,-1 0 0,1-1 0,-1 1 0,1 0 0,-1 0 0,1 0 0,-1 0 0,1-1 0,-1 1 0,2 0 0,-2 1 0,1-1 0,0 1 0,-1-1 0,1 1 0,-1 0 0,1-1 0,-1 1 0,1-1 0,-1 1 0,1 0 0,-1 0 0,0-1 0,1 1 0,-1 0 0,0 0 0,0-1 0,1 1 0,-1 0 0,0 0 0,0 1 0,4 33 0,-1 1 0,-2 61 0,-2-18 0,70 769 0,-7-172 0,-62-526-1365,-5-98-5461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1.389"/>
    </inkml:context>
    <inkml:brush xml:id="br0">
      <inkml:brushProperty name="width" value="0.05" units="cm"/>
      <inkml:brushProperty name="height" value="0.05" units="cm"/>
    </inkml:brush>
  </inkml:definitions>
  <inkml:trace contextRef="#ctx0" brushRef="#br0">16 56 24575,'-1'-1'0,"1"1"0,-1 0 0,0 0 0,0-1 0,1 1 0,-1 0 0,0-1 0,0 1 0,1-1 0,-1 1 0,0-1 0,1 1 0,-1-1 0,0 1 0,1-1 0,-1 0 0,1 1 0,-1-1 0,1 0 0,0 1 0,-1-1 0,1 0 0,0 0 0,-1 0 0,1 1 0,0-1 0,0 0 0,0 0 0,-1 0 0,1 1 0,0-1 0,0 0 0,0 0 0,1 0 0,-1 0 0,0 1 0,0-1 0,0 0 0,0 0 0,1 0 0,-1 1 0,0-1 0,1 0 0,-1 0 0,1 1 0,-1-1 0,1 0 0,-1 1 0,1-1 0,0 1 0,-1-1 0,1 0 0,-1 1 0,1-1 0,0 1 0,0 0 0,-1-1 0,1 1 0,0 0 0,1-1 0,12-3 0,0 0 0,0 1 0,0 0 0,1 1 0,0 1 0,-1 0 0,24 3 0,-8-2 0,714 20-1560,-395-6 428,991 34-4018,668 58 3489,-907-24-1001,814 49 3066,-1908-130-363,243 4 1394,-199-10-893,-43 2 540,-12 0 1,-16-4-207,0 2 0,0 0 1,-1 1-1,0 2 0,-39-1 0,18 0-1802,-56-4-4018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2.058"/>
    </inkml:context>
    <inkml:brush xml:id="br0">
      <inkml:brushProperty name="width" value="0.05" units="cm"/>
      <inkml:brushProperty name="height" value="0.05" units="cm"/>
    </inkml:brush>
  </inkml:definitions>
  <inkml:trace contextRef="#ctx0" brushRef="#br0">1 0 24575,'120'17'0,"521"-5"-1062,-443-13 583,181 1-1830,1126 5-662,0 28 9,-274 20 2256,292 9-351,-1459-60 1123,345 6 517,-281-11 1588,147-23 0,-262 24-1956,-4 1 152,1 0-1,0-1 0,0 0 1,-1-1-1,1 0 0,-1 0 0,16-8 1,-25 10-329,1 1 1,0 0-1,-1-1 0,1 1 1,-1 0-1,1-1 1,-1 1-1,1-1 1,-1 1-1,0 0 0,1-1 1,-1 1-1,1-1 1,-1 0-1,0 1 1,0-1-1,1 1 0,-1-1 1,0 1-1,0-1 1,0 0-1,1 1 1,-1-1-1,0 1 0,0-1 1,0 0-1,0 1 1,0-1-1,-1-1 1,1 1 17,-1 0 1,0 0-1,1 0 1,-1 0-1,0 0 0,0-1 1,0 1-1,0 1 1,0-1-1,0 0 1,0 0-1,0 0 1,-2 0-1,-43-18 978,43 17-890,-64-21-1237,38 11-5717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2.558"/>
    </inkml:context>
    <inkml:brush xml:id="br0">
      <inkml:brushProperty name="width" value="0.05" units="cm"/>
      <inkml:brushProperty name="height" value="0.05" units="cm"/>
    </inkml:brush>
  </inkml:definitions>
  <inkml:trace contextRef="#ctx0" brushRef="#br0">67 95 24575,'-3'-4'0,"0"-1"0,0 0 0,1 0 0,-1-1 0,1 1 0,0 0 0,0-1 0,1 1 0,0-1 0,0 0 0,0 1 0,0-11 0,0 1 0,1 127 0,-1-37 0,1 1303 0,-14-1040 0,2-128 0,11-201-104,1-2-106,0 0 0,0-1-1,-1 1 1,0 0 0,-3 8 0,-2-3-6616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9.374"/>
    </inkml:context>
    <inkml:brush xml:id="br0">
      <inkml:brushProperty name="width" value="0.05" units="cm"/>
      <inkml:brushProperty name="height" value="0.05" units="cm"/>
    </inkml:brush>
  </inkml:definitions>
  <inkml:trace contextRef="#ctx0" brushRef="#br0">24 1 24575,'0'8'0,"-1"0"0,0-1 0,-1 1 0,-3 11 0,-3 19 0,4 9 0,2 2 0,2-1 0,7 53 0,30 146 0,-29-201 0,100 462 0,26-6 0,-51-196 0,-57-209 0,6 16 0,17 124 0,-43-172-1365,-5-50-5461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4.071"/>
    </inkml:context>
    <inkml:brush xml:id="br0">
      <inkml:brushProperty name="width" value="0.05" units="cm"/>
      <inkml:brushProperty name="height" value="0.05" units="cm"/>
    </inkml:brush>
  </inkml:definitions>
  <inkml:trace contextRef="#ctx0" brushRef="#br0">0 48 24575,'1'-2'0,"-1"0"0,1 0 0,0-1 0,-1 1 0,1 0 0,0 0 0,0 0 0,0 0 0,0 0 0,1 1 0,-1-1 0,0 0 0,1 0 0,-1 1 0,1-1 0,0 1 0,0-1 0,-1 1 0,1 0 0,0 0 0,0 0 0,0 0 0,4-1 0,-4 0 0,0 2 0,0-1 0,1 0 0,-1 0 0,0 1 0,0-1 0,0 1 0,1-1 0,-1 1 0,0 0 0,0 0 0,1 0 0,-1 1 0,0-1 0,0 0 0,1 1 0,-1-1 0,0 1 0,0 0 0,0 0 0,0 0 0,4 2 0,-4 0 0,1 0 0,-1 0 0,0 0 0,0 0 0,-1 0 0,1 0 0,-1 0 0,1 1 0,-1-1 0,0 1 0,0-1 0,-1 1 0,2 5 0,-1 52 0,-1-45 0,-16 245 0,1-16 0,36 366 0,38-2 0,-39-427 0,-15-122 0,-2-21 0,1-1 0,16 65 0,-15-172 0,-5 67 0,0 0 0,0-1 0,0 1 0,-1 0 0,1-1 0,-1 1 0,1 0 0,-1-1 0,0 1 0,0 0 0,0 0 0,0 0 0,0 0 0,0 0 0,-1 0 0,1 0 0,-1 0 0,0 0 0,-3-2 0,66 11 0,236 20 10,6-25-68,-162-2-146,1482 15-3281,-254-3 2586,-1329-12 1001,-24 2 91,-1-2-1,1 0 1,-1-1 0,1 0-1,-1-1 1,0-1 0,30-9 0,-43 11-163,0 0 0,-1 0 0,1 0 0,0 0 1,0-1-1,0 1 0,-1-1 0,1 1 0,-1-1 1,2-1-1,5-14-5561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5.447"/>
    </inkml:context>
    <inkml:brush xml:id="br0">
      <inkml:brushProperty name="width" value="0.05" units="cm"/>
      <inkml:brushProperty name="height" value="0.05" units="cm"/>
    </inkml:brush>
  </inkml:definitions>
  <inkml:trace contextRef="#ctx0" brushRef="#br0">1 85 24575,'0'-3'0,"0"1"0,0-1 0,0 1 0,0 0 0,0-1 0,0 1 0,1-1 0,-1 1 0,1 0 0,-1-1 0,1 1 0,0 0 0,0 0 0,0 0 0,1-1 0,-1 1 0,0 0 0,3-3 0,-1 4 0,0 0 0,0-1 0,0 1 0,0 0 0,0 1 0,0-1 0,1 0 0,-1 1 0,0 0 0,0 0 0,0 0 0,0 0 0,1 0 0,4 2 0,607 41-1447,5-24-295,-526-17 1696,3657 42-3547,-3624-44 3529,1040-28-2237,-1160 28 2304,79-5 2016,-1-4-1,167-40 0,-250 48-1893,-1 1-1,1-1 0,0 1 0,0-1 0,-1 0 0,1 1 0,0-1 0,-1 0 1,1 0-1,-1 0 0,1 0 0,-1-1 0,2-1 0,-3 3-93,0 0 0,0-1 0,0 1 0,1-1 0,-1 1-1,0 0 1,0-1 0,0 1 0,0-1 0,0 1 0,0 0 0,0-1-1,0 1 1,0-1 0,-1 1 0,1 0 0,0-1 0,0 1 0,0-1-1,0 1 1,-1 0 0,1-1 0,0 1 0,0 0 0,-1-1 0,1 1-1,0 0 1,0-1 0,-1 1 0,1 0 0,0 0 0,-1-1 0,0 1-1,-3-3 14,0 1-1,-1 0 1,0 0-1,1 0 1,-1 1-1,0-1 1,-9 0-1,-13-2-43,-49 1 0,67 3 0,0 1 0,0 0 0,0 0 0,0 1 0,0 0 0,1 0 0,-1 1 0,0 0 0,-9 6 0,16-7 0,-1-1 0,1 1 0,0 0 0,0 0 0,1 0 0,-1 0 0,0 0 0,1 0 0,-1 1 0,1-1 0,0 1 0,0-1 0,0 1 0,0-1 0,0 1 0,0-1 0,1 1 0,-1 0 0,1-1 0,0 1 0,-1 0 0,2 3 0,-1 9 0,2 0 0,0 0 0,4 15 0,1 7 0,0 76 0,-7 113 0,-2-89 0,1 1472 0,2-1603 0,-2 0 0,1 0 0,-1 0 0,0 0 0,0 0 0,0 0 0,-1 0 0,0 0 0,0 0 0,-1-1 0,1 1 0,-1-1 0,-4 6 0,3-7 0,1 0 0,-1-1 0,1 1 0,-1-1 0,0 0 0,-1 0 0,1 0 0,0-1 0,-1 0 0,0 0 0,1 0 0,-1 0 0,0 0 0,0-1 0,0 0 0,-7 1 0,-42 2 0,-1-2 0,-57-6 0,12 1 0,-441-10-281,-127-1-739,-30 26-99,2 46 387,334 12 512,314-58-4599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5.268"/>
    </inkml:context>
    <inkml:brush xml:id="br0">
      <inkml:brushProperty name="width" value="0.05" units="cm"/>
      <inkml:brushProperty name="height" value="0.05" units="cm"/>
    </inkml:brush>
  </inkml:definitions>
  <inkml:trace contextRef="#ctx0" brushRef="#br0">73 1227 24575,'-3'0'0,"1"0"0,-1 0 0,0 0 0,0 0 0,0 1 0,0-1 0,1 1 0,-1 0 0,0-1 0,0 1 0,1 0 0,-1 1 0,1-1 0,-1 0 0,1 1 0,-1-1 0,1 1 0,0 0 0,0 0 0,0 0 0,0 0 0,0 0 0,0 1 0,0-1 0,1 0 0,-1 1 0,1-1 0,0 1 0,0-1 0,0 1 0,0 0 0,0 0 0,1-1 0,-1 1 0,1 0 0,-1 0 0,1 0 0,1 5 0,-1 2 0,1 0 0,0 0 0,1-1 0,0 1 0,1 0 0,0-1 0,0 1 0,1-1 0,0 0 0,6 9 0,-7-13 0,0-1 0,0 1 0,1 0 0,-1-1 0,1 0 0,1 0 0,-1 0 0,0 0 0,1-1 0,9 6 0,-12-8 0,1 0 0,-1 0 0,1 0 0,0-1 0,0 1 0,0-1 0,-1 1 0,1-1 0,0 0 0,0 0 0,0 0 0,0 0 0,-1-1 0,1 1 0,0-1 0,0 0 0,-1 0 0,1 0 0,0 0 0,-1 0 0,1 0 0,-1-1 0,4-2 0,5-5 0,0-1 0,-1 1 0,0-2 0,-1 1 0,0-1 0,-1-1 0,0 0 0,-1 0 0,10-22 0,4-16 0,17-61 0,-31 91 0,23-85 0,-5-1 0,-5-1 0,10-143 0,-25-326 0,-2 836 0,97 671 0,-99-922 0,0-1 0,1 1 0,0-1 0,0 0 0,1 0 0,0 1 0,4 6 0,-7-14 0,1 0 0,-1-1 0,0 1 0,1-1 0,-1 1 0,0 0 0,1-1 0,-1 1 0,1-1 0,-1 1 0,1-1 0,-1 1 0,1-1 0,0 1 0,-1-1 0,1 0 0,-1 1 0,1-1 0,0 0 0,-1 1 0,1-1 0,0 0 0,-1 0 0,1 0 0,0 0 0,-1 0 0,1 0 0,0 0 0,0 0 0,-1 0 0,2 0 0,-1-1 0,1 1 0,-1-1 0,0 0 0,1 0 0,-1 0 0,0-1 0,0 1 0,0 0 0,0 0 0,0-1 0,0 1 0,0 0 0,0-2 0,21-54 0,-21 54 0,139-585 0,-111 448 0,-41 214 0,-2 126 0,15 111 0,9-172 120,-7-118-417,1 0 0,0-1 0,2 0 0,13 31 0,-6-26-6529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5.783"/>
    </inkml:context>
    <inkml:brush xml:id="br0">
      <inkml:brushProperty name="width" value="0.05" units="cm"/>
      <inkml:brushProperty name="height" value="0.05" units="cm"/>
    </inkml:brush>
  </inkml:definitions>
  <inkml:trace contextRef="#ctx0" brushRef="#br0">335 158 24575,'0'-7'0,"-1"0"0,0 0 0,0 0 0,0 1 0,-1-1 0,0 0 0,-1 1 0,0-1 0,0 1 0,0 0 0,0 0 0,-1 0 0,0 0 0,0 1 0,-1 0 0,0 0 0,0 0 0,0 0 0,0 1 0,-1-1 0,1 1 0,-1 1 0,0-1 0,-1 1 0,1 0 0,-13-4 0,13 5 0,1 1 0,-1-1 0,0 1 0,0 0 0,0 0 0,0 1 0,0-1 0,0 1 0,0 1 0,0-1 0,0 1 0,0 0 0,0 0 0,1 1 0,-1 0 0,0 0 0,1 0 0,-1 1 0,1 0 0,0 0 0,0 0 0,0 0 0,0 1 0,1 0 0,-1 0 0,1 0 0,0 1 0,0-1 0,1 1 0,-1 0 0,-3 6 0,5-5 0,-1-1 0,1 1 0,0-1 0,0 1 0,0-1 0,1 1 0,0 0 0,0 0 0,1 0 0,-1 0 0,1 0 0,0 0 0,1 0 0,1 7 0,0-4 0,1-1 0,0 1 0,0-1 0,1 0 0,0 1 0,0-2 0,1 1 0,9 11 0,2-1 0,0-2 0,1 0 0,1 0 0,0-2 0,1 0 0,28 15 0,-9-9 0,-25-14 0,-1 0 0,1 1 0,-1 0 0,-1 1 0,1 1 0,-1-1 0,-1 2 0,0-1 0,11 15 0,-19-22 0,-1 0 0,1 0 0,-1 0 0,0 0 0,0 1 0,0-1 0,0 1 0,0-1 0,0 0 0,-1 1 0,1-1 0,-1 1 0,0 0 0,0-1 0,0 1 0,0-1 0,0 1 0,0-1 0,-1 1 0,1-1 0,-2 5 0,0-4 0,0 0 0,0 1 0,0-1 0,-1 0 0,1 0 0,-1 0 0,0-1 0,1 1 0,-1-1 0,-1 1 0,1-1 0,-6 3 0,-5 2 0,0-1 0,0-1 0,-1 0 0,1-1 0,-1 0 0,-16 1 0,5-2 0,-51 0 0,67-4 0,0 0 0,0 0 0,0 0 0,0-2 0,1 1 0,-1-1 0,0 0 0,-9-6 0,16 7-39,-1 0 0,1-1 0,0 0 0,0 1 0,0-1 0,1 0 0,-1-1 0,1 1 0,0 0 0,0-1 0,0 1 0,0-1 0,0 1 0,1-1 0,-1 0 0,1 0 0,0 0 0,0 0 0,1 0 0,-1 0 0,1 0 0,0 0 0,0 0 0,0 0 0,1 0 0,-1 0 0,1 0 0,0 0 0,0 0 0,1 0 0,-1 1 0,1-1 0,0 0 0,4-6 0,7-8-6787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6.143"/>
    </inkml:context>
    <inkml:brush xml:id="br0">
      <inkml:brushProperty name="width" value="0.05" units="cm"/>
      <inkml:brushProperty name="height" value="0.05" units="cm"/>
    </inkml:brush>
  </inkml:definitions>
  <inkml:trace contextRef="#ctx0" brushRef="#br0">0 20 24575,'4'-17'0,"-3"17"0,-1 0 0,0 0 0,1-1 0,-1 1 0,0 0 0,1 0 0,-1 0 0,0-1 0,1 1 0,-1 0 0,0 0 0,1 0 0,-1 0 0,1 0 0,-1 0 0,0 0 0,1 0 0,-1 0 0,0 0 0,1 0 0,-1 0 0,1 0 0,-1 0 0,0 0 0,1 0 0,1 1 0,0 0 0,-1 0 0,1 0 0,-1 0 0,0 0 0,1 0 0,-1 0 0,0 0 0,0 1 0,0-1 0,0 0 0,0 1 0,0-1 0,0 1 0,0-1 0,0 3 0,8 24 0,-1 1 0,-2 0 0,-1 0 0,2 37 0,-5-38 0,7 121 57,-7-86-768,14 89 0,-11-126-6115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1.576"/>
    </inkml:context>
    <inkml:brush xml:id="br0">
      <inkml:brushProperty name="width" value="0.05" units="cm"/>
      <inkml:brushProperty name="height" value="0.05" units="cm"/>
    </inkml:brush>
  </inkml:definitions>
  <inkml:trace contextRef="#ctx0" brushRef="#br0">111 1 24575,'-4'5'0,"-7"6"0,-1 5 0,-4 6 0,2 7 0,2 4 0,4 6 0,3 5 0,-2 0 0,0 2 0,1-3 0,2 2 0,1-4 0,2-3 0,0-3 0,1-9-8191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1.963"/>
    </inkml:context>
    <inkml:brush xml:id="br0">
      <inkml:brushProperty name="width" value="0.05" units="cm"/>
      <inkml:brushProperty name="height" value="0.05" units="cm"/>
    </inkml:brush>
  </inkml:definitions>
  <inkml:trace contextRef="#ctx0" brushRef="#br0">6 76 24575,'-6'-7'0,"9"9"0,13 12 0,72 74 0,115 88 0,-128-112 0,-62-53 0,35 27 0,-45-36 0,0 0 0,1 0 0,-1 0 0,1 0 0,-1-1 0,1 1 0,0-1 0,0 0 0,0 0 0,0 0 0,7 0 0,-10-2 0,1 1 0,-1 0 0,0 0 0,1-1 0,-1 1 0,0-1 0,1 1 0,-1-1 0,0 0 0,0 1 0,0-1 0,0 0 0,0 0 0,1 0 0,-1 0 0,-1 0 0,1 0 0,0 0 0,0 0 0,0 0 0,-1 0 0,1 0 0,0-1 0,-1 1 0,1 0 0,-1 0 0,1-1 0,-1 1 0,0 0 0,0-1 0,1 1 0,-1 0 0,0-1 0,0 1 0,-1-1 0,1 1 0,0 0 0,-1-2 0,0-9 0,0 0 0,-2 0 0,-4-15 0,4 18 0,-97-326 0,87 305 0,7 27 0,2 19 0,3 10-1365,2 3-5461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2.371"/>
    </inkml:context>
    <inkml:brush xml:id="br0">
      <inkml:brushProperty name="width" value="0.05" units="cm"/>
      <inkml:brushProperty name="height" value="0.05" units="cm"/>
    </inkml:brush>
  </inkml:definitions>
  <inkml:trace contextRef="#ctx0" brushRef="#br0">59 81 24575,'-4'-18'0,"4"18"0,0 0 0,0 0 0,0-1 0,-1 1 0,1 0 0,0 0 0,0 0 0,-1 0 0,1 0 0,0 0 0,0-1 0,-1 1 0,1 0 0,0 0 0,0 0 0,-1 0 0,1 0 0,0 0 0,-1 0 0,1 0 0,0 0 0,0 0 0,-1 0 0,1 0 0,0 0 0,0 0 0,-1 1 0,1-1 0,0 0 0,0 0 0,-1 0 0,1 0 0,0 1 0,-2 0 0,0 1 0,0 0 0,0-1 0,0 1 0,1 0 0,-1 0 0,1 1 0,0-1 0,-1 0 0,-1 5 0,-2 9 0,-1 0 0,2 0 0,0 1 0,-2 32 0,5-40 0,0 0 0,1 0 0,0 0 0,1 1 0,0-1 0,1 0 0,0 0 0,0 0 0,0-1 0,7 15 0,-7-20 0,0 0 0,0 0 0,0 0 0,0-1 0,0 1 0,0-1 0,1 1 0,-1-1 0,1 0 0,-1 0 0,1 0 0,0 0 0,0 0 0,0-1 0,0 1 0,0-1 0,6 2 0,-4-3 0,0 1 0,0-1 0,0 1 0,0-1 0,0-1 0,0 1 0,0-1 0,0 0 0,0 0 0,9-3 0,-3-1 0,-1 1 0,0-1 0,0-1 0,-1 0 0,1 0 0,-1-1 0,0 0 0,-1-1 0,15-16 0,-16 16 0,-1-1 0,0 0 0,-1-1 0,0 0 0,0 1 0,-1-1 0,0-1 0,-1 1 0,0-1 0,0 1 0,1-17 0,-4 21 0,0 1 0,0 0 0,0-1 0,-1 1 0,0 0 0,0 0 0,0 0 0,-1-1 0,0 1 0,1 0 0,-2 1 0,1-1 0,-1 0 0,1 1 0,-1-1 0,-1 1 0,1 0 0,0 0 0,-1 0 0,0 0 0,0 1 0,0 0 0,0-1 0,-1 1 0,-7-3 0,5 3 9,0 0 1,0 0-1,-1 0 0,1 1 0,-1 1 1,0-1-1,1 1 0,-1 0 0,0 1 0,0 0 1,0 0-1,-13 3 0,18-3-62,-1 1 0,0 0 0,1 0 0,-1 0 0,0 0 0,1 0 0,-1 1 0,1 0 0,0 0 0,-1 0 0,1 0 0,0 0 0,0 1-1,0-1 1,1 1 0,-1 0 0,1-1 0,-1 1 0,1 1 0,0-1 0,0 0 0,0 0 0,1 1 0,-1-1 0,1 1 0,0 0 0,-2 5 0,2 15-6773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2.855"/>
    </inkml:context>
    <inkml:brush xml:id="br0">
      <inkml:brushProperty name="width" value="0.05" units="cm"/>
      <inkml:brushProperty name="height" value="0.05" units="cm"/>
    </inkml:brush>
  </inkml:definitions>
  <inkml:trace contextRef="#ctx0" brushRef="#br0">193 354 24575,'-1'-8'0,"0"0"0,-1 0 0,1 0 0,-1 0 0,-1 1 0,0-1 0,0 1 0,-7-12 0,8 14 0,-1 0 0,0 1 0,0-1 0,0 1 0,0 0 0,-1 0 0,1 0 0,-1 0 0,0 0 0,0 1 0,-1 0 0,1 0 0,-8-4 0,9 7 0,1-1 0,-1 1 0,0 0 0,1 0 0,-1 0 0,1 0 0,-1 1 0,1-1 0,-1 1 0,1-1 0,-1 1 0,1 0 0,-1 0 0,1 0 0,0 0 0,0 1 0,-1-1 0,1 0 0,0 1 0,0 0 0,0-1 0,1 1 0,-1 0 0,0 0 0,1 0 0,-1 0 0,1 0 0,-2 4 0,-3 3 0,0 1 0,1 1 0,0-1 0,1 1 0,-4 11 0,6-14 0,-1 1 0,2-1 0,-1 1 0,1 0 0,0 0 0,1-1 0,0 1 0,0 0 0,1 0 0,3 11 0,-3-16 0,0-1 0,0 0 0,1 1 0,-1-1 0,1 0 0,0 0 0,0 0 0,0 0 0,1 0 0,-1 0 0,0-1 0,1 1 0,0-1 0,0 0 0,0 0 0,0 0 0,0 0 0,0 0 0,0 0 0,0-1 0,1 0 0,-1 0 0,1 0 0,-1 0 0,1 0 0,-1 0 0,7-1 0,-3 1 0,1-1 0,0 1 0,-1-2 0,1 1 0,0-1 0,-1 0 0,1-1 0,-1 1 0,1-2 0,-1 1 0,0-1 0,0 0 0,0 0 0,0-1 0,-1 0 0,0 0 0,1-1 0,-1 0 0,-1 0 0,1 0 0,-1-1 0,0 1 0,0-1 0,-1-1 0,1 1 0,-1-1 0,-1 1 0,5-10 0,-1-2 0,-1 0 0,0 0 0,-2 0 0,0-1 0,0 0 0,-2 0 0,-1 0 0,0 0 0,-1 0 0,-4-26 0,3 32 0,0-1 0,-1-1 0,0 1 0,-1-1 0,-1 1 0,0 0 0,-1 0 0,-7-14 0,12 28 0,0 0 0,0-1 0,0 1 0,0 0 0,0-1 0,0 1 0,-1 0 0,1-1 0,0 1 0,0 0 0,0-1 0,-1 1 0,1 0 0,0 0 0,0-1 0,-1 1 0,1 0 0,0 0 0,-1-1 0,1 1 0,0 0 0,-1 0 0,1 0 0,0 0 0,-1 0 0,1-1 0,-1 1 0,1 0 0,0 0 0,-1 0 0,1 0 0,0 0 0,-1 0 0,1 0 0,-1 0 0,-5 13 0,2 23 0,0 155 120,6-152-491,1-1-1,2 0 1,10 38 0,-4-38-6455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3.247"/>
    </inkml:context>
    <inkml:brush xml:id="br0">
      <inkml:brushProperty name="width" value="0.05" units="cm"/>
      <inkml:brushProperty name="height" value="0.05" units="cm"/>
    </inkml:brush>
  </inkml:definitions>
  <inkml:trace contextRef="#ctx0" brushRef="#br0">30 175 24575,'0'0'0,"0"-1"0,-1 1 0,1 0 0,0 0 0,0-1 0,-1 1 0,1 0 0,0 0 0,0-1 0,-1 1 0,1-1 0,0 1 0,0 0 0,0-1 0,-1 1 0,1 0 0,0-1 0,0 1 0,0-1 0,0 1 0,0 0 0,0-1 0,0 1 0,0-1 0,0 1 0,0 0 0,0-1 0,0 1 0,0-1 0,0 1 0,0 0 0,1-1 0,-1 1 0,0-1 0,0 1 0,16-8 0,23 2 0,-38 6 0,7 0 0,0-1 0,0 0 0,1-1 0,-1 0 0,0 0 0,0 0 0,8-5 0,-15 6 0,1 0 0,0 0 0,0 0 0,-1 0 0,1 0 0,-1 0 0,1 0 0,-1-1 0,1 1 0,-1-1 0,0 1 0,0-1 0,0 1 0,0-1 0,0 0 0,0 0 0,0 1 0,0-1 0,-1 0 0,1 0 0,-1 0 0,1 0 0,-1 0 0,0 0 0,0 0 0,0 0 0,0 0 0,0 0 0,0 1 0,0-1 0,-1 0 0,1 0 0,-1 0 0,1 0 0,-2-2 0,0-1 0,0 1 0,0 0 0,-1-1 0,1 1 0,-1 0 0,0 0 0,0 1 0,-1-1 0,1 1 0,-1-1 0,1 1 0,-1 0 0,0 1 0,0-1 0,-1 1 0,1-1 0,0 1 0,-1 0 0,-5-1 0,7 2 0,0 1 0,1-1 0,-1 1 0,0-1 0,0 1 0,0 0 0,0 0 0,0 0 0,0 1 0,0-1 0,0 1 0,1-1 0,-1 1 0,0 0 0,0 0 0,1 0 0,-1 1 0,1-1 0,-1 1 0,1-1 0,-1 1 0,1 0 0,0 0 0,0 0 0,0 0 0,0 0 0,0 0 0,0 1 0,1-1 0,-1 1 0,1-1 0,-2 4 0,-2 7 9,1 0-1,0 0 1,1 0-1,1 0 1,0 1 0,1-1-1,0 1 1,1-1-1,0 1 1,1-1-1,1 1 1,0-1-1,5 18 1,-4-20-96,0-1-1,1 1 1,0 0 0,0-1-1,1 0 1,1 0 0,0 0-1,0-1 1,0 0-1,1 0 1,1 0 0,0-1-1,0 0 1,0-1 0,1 0-1,10 7 1,9-1-6739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9.719"/>
    </inkml:context>
    <inkml:brush xml:id="br0">
      <inkml:brushProperty name="width" value="0.05" units="cm"/>
      <inkml:brushProperty name="height" value="0.05" units="cm"/>
    </inkml:brush>
  </inkml:definitions>
  <inkml:trace contextRef="#ctx0" brushRef="#br0">9 241 24575,'-9'-6'0,"13"16"0,12 17 0,4-5 0,1-1 0,1-1 0,1-1 0,0-1 0,38 21 0,-58-37 0,1 0 0,-1 0 0,1-1 0,0 1 0,0-1 0,0 0 0,0 0 0,0 0 0,0-1 0,0 0 0,0 1 0,0-1 0,0 0 0,7-2 0,-4 1 0,0-1 0,0 0 0,0-1 0,-1 0 0,1 0 0,-1 0 0,0-1 0,6-4 0,0-1 0,-1 0 0,0-1 0,-1 0 0,0-1 0,-1 0 0,0 0 0,14-24 0,-16 17 0,0 1 0,-1-1 0,-1 0 0,-1-1 0,0 1 0,-1-1 0,-1 0 0,-1 1 0,-1-1 0,-3-35 0,3 52-52,0 0-1,0-1 1,-1 1-1,1 0 1,0 0-1,-1-1 1,1 1-1,-1 0 1,0 0-1,0 0 1,0 0-1,0 0 1,0 0-1,0 0 1,0 0-1,0 0 1,-1 1-1,1-1 1,-1 0-1,0 1 1,1 0-1,-1-1 0,0 1 1,0 0-1,-3-2 1,-7 3-6774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3.603"/>
    </inkml:context>
    <inkml:brush xml:id="br0">
      <inkml:brushProperty name="width" value="0.05" units="cm"/>
      <inkml:brushProperty name="height" value="0.05" units="cm"/>
    </inkml:brush>
  </inkml:definitions>
  <inkml:trace contextRef="#ctx0" brushRef="#br0">294 0 24575,'-2'0'0,"1"0"0,-1 0 0,0 0 0,1 0 0,-1 1 0,1-1 0,-1 0 0,0 1 0,1-1 0,-1 1 0,1-1 0,-1 1 0,1 0 0,0 0 0,-1 0 0,1 0 0,0 0 0,-1 0 0,1 0 0,0 0 0,0 0 0,0 0 0,-1 2 0,0 0 0,1 0 0,0-1 0,0 1 0,1 0 0,-1 0 0,1 0 0,-1 0 0,1 0 0,0 0 0,0 0 0,0 0 0,1 3 0,2 11 0,1 0 0,0 0 0,12 25 0,-12-31 0,12 32 0,2 1 0,-2 1 0,12 60 0,-25-93 0,-1 1 0,-1 0 0,0-1 0,0 1 0,-2 0 0,1-1 0,-1 1 0,-1 0 0,-1-1 0,1 1 0,-2-1 0,0 0 0,-9 19 0,9-25 6,0 1 0,0-1 0,-1 1 0,0-1 0,-1 0 0,0-1 0,1 0 0,-2 0 0,1 0 0,0 0 0,-1-1 0,0 0 0,0-1 0,0 1 0,-1-1 0,1-1 0,-1 1 0,1-1 0,-15 1 0,9-1-120,1-1 0,0-1-1,-1 0 1,1-1 0,0 0 0,-1-1-1,1 0 1,0-1 0,0 0 0,1-1-1,-1 0 1,-11-7 0,-9-7-6712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3.948"/>
    </inkml:context>
    <inkml:brush xml:id="br0">
      <inkml:brushProperty name="width" value="0.05" units="cm"/>
      <inkml:brushProperty name="height" value="0.05" units="cm"/>
    </inkml:brush>
  </inkml:definitions>
  <inkml:trace contextRef="#ctx0" brushRef="#br0">40 0 24575,'-5'0'0,"-6"0"0,-1 5 0,1 2-8191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4.310"/>
    </inkml:context>
    <inkml:brush xml:id="br0">
      <inkml:brushProperty name="width" value="0.05" units="cm"/>
      <inkml:brushProperty name="height" value="0.05" units="cm"/>
    </inkml:brush>
  </inkml:definitions>
  <inkml:trace contextRef="#ctx0" brushRef="#br0">319 161 24575,'-1'-1'0,"0"1"0,0 0 0,0 0 0,0-1 0,0 1 0,0-1 0,1 1 0,-1 0 0,0-1 0,0 0 0,1 1 0,-1-1 0,0 1 0,1-1 0,-1 0 0,0 0 0,1 1 0,-1-1 0,1 0 0,-1 0 0,1 0 0,0 1 0,-1-3 0,-9-25 0,7 17 0,1 5 0,0-1 0,-1 0 0,0 1 0,-1-1 0,1 1 0,-1 0 0,0 0 0,-1 1 0,1-1 0,-1 1 0,0 0 0,-10-8 0,10 10 0,0 1 0,0-1 0,0 1 0,-1 0 0,1 0 0,-1 0 0,1 1 0,-1-1 0,0 1 0,1 1 0,-1-1 0,0 1 0,0 0 0,1 1 0,-1-1 0,-7 3 0,-2-1 0,-1 2 0,-21 8 0,32-11 0,1 1 0,-1 0 0,1 1 0,-1-1 0,1 1 0,0 0 0,0 0 0,0 0 0,0 0 0,1 1 0,-6 5 0,9-8 0,-1 1 0,0-1 0,1 0 0,-1 0 0,1 0 0,-1 1 0,1-1 0,-1 0 0,1 1 0,0-1 0,0 0 0,0 1 0,0-1 0,0 0 0,0 1 0,0-1 0,0 0 0,0 1 0,1-1 0,-1 0 0,0 1 0,2 1 0,-1 0 0,1 0 0,0 0 0,0 0 0,0 0 0,0-1 0,1 1 0,-1-1 0,5 4 0,6 3 0,0 0 0,0-1 0,15 6 0,-24-12 0,35 17 0,0 2 0,-1 2 0,41 32 0,-74-50 0,0 0 0,0 0 0,-1 0 0,1 0 0,-1 1 0,0 0 0,-1 0 0,1 0 0,-1 0 0,0 0 0,-1 1 0,0-1 0,0 1 0,0 0 0,-1 0 0,2 10 0,-3-12 0,0-1 0,0 1 0,-1-1 0,1 1 0,-1-1 0,0 1 0,0-1 0,0 0 0,-1 1 0,1-1 0,-1 0 0,0 0 0,0 0 0,-1 0 0,1-1 0,-1 1 0,0 0 0,0-1 0,0 0 0,0 0 0,-1 0 0,1 0 0,-1 0 0,0-1 0,0 1 0,-4 1 0,-2 0-68,-1-1 0,0 0-1,0 0 1,-1-1 0,1 0 0,0-1-1,-1-1 1,1 0 0,-1 0 0,1-1-1,0 0 1,0-1 0,-1 0 0,1-1-1,0-1 1,1 1 0,-1-2 0,1 1-1,-18-12 1,8 2-6758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4.955"/>
    </inkml:context>
    <inkml:brush xml:id="br0">
      <inkml:brushProperty name="width" value="0.05" units="cm"/>
      <inkml:brushProperty name="height" value="0.05" units="cm"/>
    </inkml:brush>
  </inkml:definitions>
  <inkml:trace contextRef="#ctx0" brushRef="#br0">361 187 24575,'0'-4'0,"1"1"0,0-1 0,0 0 0,0 1 0,0-1 0,1 1 0,1-3 0,8-21 0,-10 22 0,-1 1 0,1 0 0,-1 0 0,1 0 0,-1-1 0,0 1 0,-1 0 0,1 0 0,-1 0 0,0 0 0,0 0 0,0-1 0,0 1 0,-1 1 0,1-1 0,-1 0 0,0 0 0,-1 1 0,1-1 0,0 1 0,-1 0 0,0-1 0,0 1 0,0 0 0,0 1 0,0-1 0,-1 1 0,1-1 0,-1 1 0,-7-3 0,3 2 0,1 0 0,-1 1 0,0 0 0,0 0 0,0 1 0,0 0 0,0 1 0,0 0 0,0 0 0,0 0 0,0 1 0,0 0 0,0 1 0,0 0 0,-11 4 0,7 0 0,1 0 0,-1 0 0,1 1 0,1 1 0,-1 0 0,1 0 0,1 1 0,-1 0 0,1 1 0,1 0 0,0 0 0,0 1 0,1 0 0,-6 14 0,7-14 0,0 1 0,1 1 0,1-1 0,0 1 0,0 0 0,1 0 0,1 0 0,0 0 0,1 0 0,0 0 0,1 1 0,1-1 0,3 25 0,-2-33 0,-1-1 0,1 1 0,-1 0 0,1 0 0,1-1 0,-1 1 0,1-1 0,-1 0 0,1 0 0,1 0 0,-1 0 0,0 0 0,1 0 0,4 3 0,-1-3 0,-1 0 0,1 0 0,0-1 0,0 1 0,0-1 0,0-1 0,1 0 0,11 3 0,5-2 0,0-1 0,0-1 0,0-1 0,46-6 0,-19-1-1365,-6-1-5461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5.732"/>
    </inkml:context>
    <inkml:brush xml:id="br0">
      <inkml:brushProperty name="width" value="0.05" units="cm"/>
      <inkml:brushProperty name="height" value="0.05" units="cm"/>
    </inkml:brush>
  </inkml:definitions>
  <inkml:trace contextRef="#ctx0" brushRef="#br0">334 81 24575,'0'-1'0,"-1"0"0,1-1 0,0 1 0,-1 0 0,1 0 0,-1-1 0,1 1 0,-1 0 0,0 0 0,0 0 0,1 0 0,-1 0 0,0 0 0,0 0 0,0 0 0,0 0 0,0 0 0,0 0 0,-2 0 0,-27-15 0,22 13 0,-4-4 0,-1 1 0,0 1 0,-1 0 0,1 1 0,-1 0 0,0 1 0,-19-2 0,28 5 0,-1 0 0,1 0 0,-1 1 0,1-1 0,-1 1 0,1 1 0,-1-1 0,1 1 0,0 0 0,0 0 0,0 0 0,0 1 0,0-1 0,0 1 0,1 1 0,-1-1 0,1 1 0,0-1 0,0 1 0,0 0 0,-5 8 0,4-4 0,0 1 0,0-1 0,1 1 0,0 0 0,0 0 0,1 0 0,0 0 0,1 1 0,0-1 0,1 1 0,-1 18 0,2-23 0,0 0 0,0 0 0,0 0 0,1 0 0,0 0 0,0 0 0,0 0 0,0 0 0,1-1 0,0 1 0,0 0 0,0-1 0,1 1 0,-1-1 0,1 0 0,0 0 0,0 0 0,1 0 0,-1-1 0,1 1 0,0-1 0,0 0 0,8 5 0,-3-3 0,0-1 0,0 0 0,1-1 0,-1 0 0,1 0 0,-1-1 0,1 0 0,0-1 0,11 0 0,-16-1 0,0 0 0,0-1 0,0 0 0,0 0 0,0 0 0,0 0 0,0-1 0,0 0 0,0 0 0,-1 0 0,1-1 0,-1 0 0,0 0 0,0 0 0,0 0 0,0 0 0,0-1 0,-1 0 0,5-5 0,-2 1 0,-1 1 0,0-1 0,-1-1 0,0 1 0,0-1 0,-1 1 0,4-17 0,-2 0 0,2-38 0,-5 43 0,-2 19 0,0 0 0,0-1 0,0 1 0,0 0 0,0 0 0,0-1 0,1 1 0,-1 0 0,1 0 0,-1-1 0,1 1 0,-1 0 0,1 0 0,-1 0 0,2-2 0,-1 3 0,-1 0 0,1 0 0,-1 0 0,1 0 0,-1 0 0,0 0 0,1 0 0,-1 0 0,1 1 0,-1-1 0,0 0 0,1 0 0,-1 0 0,1 1 0,-1-1 0,0 0 0,1 0 0,-1 1 0,0-1 0,1 0 0,-1 0 0,0 1 0,0-1 0,1 1 0,-1-1 0,0 0 0,0 1 0,0-1 0,1 1 0,21 46 0,-16-34 0,15 36-94,20 38 307,-36-78-398,0 0-1,1-1 1,0 0-1,0 0 1,1-1-1,0 1 0,9 6 1,3 0-6641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6.296"/>
    </inkml:context>
    <inkml:brush xml:id="br0">
      <inkml:brushProperty name="width" value="0.05" units="cm"/>
      <inkml:brushProperty name="height" value="0.05" units="cm"/>
    </inkml:brush>
  </inkml:definitions>
  <inkml:trace contextRef="#ctx0" brushRef="#br0">21 141 24575,'-6'-6'0,"-5"-8"0,8 13 0,3 10 0,9 24 0,23 57 0,6 15 0,-14-8 0,34 109 0,-47-181 0,-4-17 0,-4-19 0,-5-12 0,-1 0 0,-2 0 0,0 0 0,-16-42 0,0-3 0,7 19 0,2-1 0,2 0 0,2-1 0,3 0 0,1-61 0,4 108 0,0 0 0,0-1 0,1 1 0,0 0 0,0 0 0,0 0 0,0 0 0,1 0 0,-1 0 0,1 0 0,0 0 0,0 1 0,1-1 0,-1 1 0,1-1 0,-1 1 0,1 0 0,0 0 0,0 0 0,7-4 0,-6 5 0,-1 0 0,1 1 0,0-1 0,0 1 0,1 0 0,-1 0 0,0 1 0,0-1 0,0 1 0,0 0 0,1 0 0,-1 0 0,0 1 0,0-1 0,0 1 0,1 0 0,-1 0 0,0 1 0,0-1 0,-1 1 0,5 2 0,6 3 0,-1 0 0,0 1 0,-1 0 0,0 1 0,0 1 0,-1 0 0,-1 0 0,1 1 0,-1 0 0,-1 1 0,0 0 0,-1 1 0,-1-1 0,1 2 0,-2-1 0,0 1 0,8 28 0,-13-38 0,0 1 0,0 0 0,0 0 0,-1-1 0,0 1 0,0 0 0,0 0 0,0 0 0,-1-1 0,0 1 0,0 0 0,0-1 0,-1 1 0,1 0 0,-1-1 0,0 0 0,-1 1 0,-2 4 0,0-4 0,1-1 0,-1 1 0,1-1 0,-1 0 0,-1 0 0,1 0 0,0-1 0,-1 0 0,0 0 0,0 0 0,0-1 0,-7 3 0,-5-1 0,0 0 0,-1-1 0,1 0 0,-1-2 0,0 0 0,0-1 0,0-1 0,-25-5 0,36 4-227,-1 0-1,1 0 1,-1-1-1,1 0 1,-9-4-1,-3-5-6598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6.668"/>
    </inkml:context>
    <inkml:brush xml:id="br0">
      <inkml:brushProperty name="width" value="0.05" units="cm"/>
      <inkml:brushProperty name="height" value="0.05" units="cm"/>
    </inkml:brush>
  </inkml:definitions>
  <inkml:trace contextRef="#ctx0" brushRef="#br0">0 1 24575,'5'0'0,"5"0"0,7 0 0,4 0 0,4 0 0,2 0 0,6 0 0,1 0 0,1 0 0,-2 0 0,-6 0-8191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7.105"/>
    </inkml:context>
    <inkml:brush xml:id="br0">
      <inkml:brushProperty name="width" value="0.05" units="cm"/>
      <inkml:brushProperty name="height" value="0.05" units="cm"/>
    </inkml:brush>
  </inkml:definitions>
  <inkml:trace contextRef="#ctx0" brushRef="#br0">141 131 24575,'2'-2'0,"0"-1"0,0 0 0,0 1 0,0-1 0,0 0 0,0 0 0,-1 0 0,0 0 0,1 0 0,-1-1 0,0 1 0,-1 0 0,1-1 0,-1 1 0,1 0 0,-1-1 0,0 1 0,0 0 0,0-1 0,-1 1 0,1-1 0,-1 1 0,0 0 0,0 0 0,0-1 0,0 1 0,-1 0 0,-2-4 0,3 4 0,-1 1 0,1-1 0,-1 1 0,0 0 0,0 0 0,0 0 0,0 0 0,0 0 0,0 0 0,-1 0 0,1 1 0,0-1 0,-1 1 0,0 0 0,1-1 0,-1 1 0,0 0 0,1 1 0,-1-1 0,0 0 0,0 1 0,0 0 0,0 0 0,0 0 0,1 0 0,-1 0 0,0 0 0,0 1 0,0-1 0,0 1 0,1 0 0,-1 0 0,-3 1 0,2 0 0,-1 1 0,1-1 0,0 1 0,1-1 0,-1 1 0,0 0 0,1 1 0,0-1 0,0 0 0,0 1 0,0 0 0,0 0 0,1 0 0,-1 0 0,1 0 0,0 0 0,1 1 0,-1-1 0,1 1 0,0-1 0,0 1 0,0-1 0,0 1 0,1 0 0,0-1 0,1 11 0,-1-8 0,1 1 0,1 0 0,-1 0 0,1-1 0,1 1 0,-1-1 0,1 0 0,1 0 0,-1 0 0,1 0 0,0 0 0,1-1 0,0 1 0,0-1 0,9 8 0,9 4 0,43 25 0,-43-29 0,0 1 0,27 24 0,-49-38 0,1 0 0,-1 0 0,1 0 0,-1 0 0,0 0 0,0 1 0,0-1 0,0 1 0,0-1 0,0 1 0,0-1 0,0 1 0,0-1 0,-1 1 0,1 0 0,-1-1 0,1 1 0,-1 0 0,0-1 0,1 1 0,-1 0 0,0 0 0,0 0 0,0 1 0,-2-1 0,1 0 0,0 0 0,0 0 0,-1 0 0,1 0 0,-1 0 0,0 0 0,1-1 0,-1 1 0,0-1 0,0 0 0,0 1 0,0-1 0,0 0 0,0 0 0,-1 0 0,-3 1 0,-2 1-91,0-1 0,0 1 0,0-1 0,0-1 0,-1 1 0,1-2 0,-1 1 0,1-1 0,-1 0 0,1-1 0,0 0 0,-1 0 0,1-1 0,-16-5 0,-1-3-6735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7.497"/>
    </inkml:context>
    <inkml:brush xml:id="br0">
      <inkml:brushProperty name="width" value="0.05" units="cm"/>
      <inkml:brushProperty name="height" value="0.05" units="cm"/>
    </inkml:brush>
  </inkml:definitions>
  <inkml:trace contextRef="#ctx0" brushRef="#br0">10 59 24575,'0'-1'0,"0"0"0,-1 1 0,1-1 0,0 1 0,0-1 0,0 1 0,0-1 0,-1 1 0,1-1 0,0 1 0,0-1 0,-1 1 0,1-1 0,0 1 0,-1 0 0,1-1 0,0 1 0,-1-1 0,1 1 0,-1 0 0,0-1 0,-1 2 0,5 6 0,12 13 0,1-2 0,27 24 0,-23-22 0,25 30 0,-39-43 0,8 11 0,-1 0 0,15 28 0,-25-42 0,-1-1 0,0 1 0,0 0 0,-1 0 0,1 0 0,-1 1 0,0-1 0,0 0 0,0 0 0,-1 1 0,0-1 0,1 0 0,-1 1 0,-1-1 0,1 1 0,-1-1 0,0 0 0,0 0 0,-1 5 0,2-8 0,-1 0 0,1 0 0,-1 0 0,1 0 0,0-1 0,-1 1 0,0 0 0,1 0 0,-1 0 0,1-1 0,-1 1 0,0 0 0,0-1 0,1 1 0,-1 0 0,0-1 0,0 1 0,0-1 0,0 1 0,0-1 0,1 0 0,-1 1 0,0-1 0,0 0 0,0 0 0,0 1 0,0-1 0,0 0 0,0 0 0,0 0 0,0 0 0,0 0 0,0 0 0,0-1 0,0 1 0,0 0 0,0-1 0,0 1 0,0 0 0,0-1 0,-1 0 0,0 0 0,0-1 0,0 1 0,0-1 0,0 0 0,1 1 0,-1-1 0,0 0 0,1 0 0,-1 0 0,1 0 0,0-1 0,0 1 0,0 0 0,0 0 0,-1-4 0,1-2 0,0 0 0,1-1 0,0 1 0,0 0 0,1 0 0,0-1 0,0 1 0,1 0 0,0 0 0,0 0 0,7-14 0,1 1 0,0 2 0,1-1 0,17-20 0,-12 18 0,1 1 0,0 0 0,25-21 0,-37 38 0,0 0 0,-1 0 0,1 0 0,0 0 0,1 1 0,-1 0 0,1 0 0,-1 1 0,1-1 0,0 1 0,0 0 0,0 1 0,0-1 0,0 1 0,0 0 0,1 1 0,-1 0 0,0 0 0,0 0 0,7 1 0,-10 0-91,0 0 0,0 0 0,0 1 0,-1-1 0,1 0 0,0 1 0,-1 0 0,1-1 0,-1 1 0,0 0 0,1 0 0,-1 1 0,0-1 0,2 3 0,7 14-6735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27.922"/>
    </inkml:context>
    <inkml:brush xml:id="br0">
      <inkml:brushProperty name="width" value="0.05" units="cm"/>
      <inkml:brushProperty name="height" value="0.05" units="cm"/>
    </inkml:brush>
  </inkml:definitions>
  <inkml:trace contextRef="#ctx0" brushRef="#br0">44 103 24575,'-1'-2'0,"1"1"0,-1-1 0,1 0 0,-1 0 0,0 1 0,0-1 0,1 1 0,-1-1 0,0 0 0,0 1 0,-1 0 0,1-1 0,0 1 0,0 0 0,-1-1 0,1 1 0,-1 0 0,1 0 0,-1 0 0,1 0 0,-3 0 0,4 0 0,-1 1 0,1 0 0,-1 0 0,0-1 0,1 1 0,-1 0 0,1 0 0,-1 0 0,0 0 0,1 0 0,-1 0 0,1 0 0,-1 0 0,0 0 0,1 0 0,-1 0 0,1 0 0,-1 0 0,0 0 0,1 0 0,-1 1 0,1-1 0,-1 1 0,0-1 0,1 1 0,-1 0 0,1 0 0,0-1 0,-1 1 0,1 0 0,0 0 0,0 0 0,0-1 0,0 1 0,-1 0 0,1 0 0,0 0 0,0 0 0,1-1 0,-1 1 0,0 0 0,0 0 0,0 0 0,1-1 0,-1 1 0,0 0 0,1 0 0,12 39 0,2-1 0,2 0 0,27 44 0,-39-76 0,-1-1 0,1 1 0,0-1 0,0-1 0,1 1 0,-1-1 0,1 0 0,1 0 0,-1 0 0,1-1 0,0 0 0,-1-1 0,2 1 0,10 3 0,-14-6 0,1 0 0,-1 0 0,1 0 0,0-1 0,-1 1 0,1-1 0,0 0 0,-1-1 0,1 1 0,0-1 0,-1 0 0,1 0 0,0 0 0,-1-1 0,0 1 0,1-1 0,-1 0 0,0-1 0,0 1 0,0-1 0,0 1 0,0-1 0,-1 0 0,1-1 0,2-3 0,5-6 0,-1-1 0,0 0 0,-1-1 0,11-24 0,23-68 0,-35 84 0,18-56-1365,-19 47-5461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0.050"/>
    </inkml:context>
    <inkml:brush xml:id="br0">
      <inkml:brushProperty name="width" value="0.05" units="cm"/>
      <inkml:brushProperty name="height" value="0.05" units="cm"/>
    </inkml:brush>
  </inkml:definitions>
  <inkml:trace contextRef="#ctx0" brushRef="#br0">106 80 24575,'-2'-4'0,"-26"-46"0,26 49 0,1-1 0,0 0 0,-1 0 0,1 0 0,-1 1 0,1-1 0,-1 0 0,0 1 0,0 0 0,1-1 0,-1 1 0,0 0 0,0 0 0,-1 0 0,1 0 0,0 1 0,0-1 0,0 0 0,0 1 0,-1 0 0,-1-1 0,2 2 0,0 0 0,1 0 0,-1 0 0,0 0 0,1 0 0,-1 0 0,1 0 0,0 1 0,-1-1 0,1 0 0,0 1 0,0-1 0,0 1 0,0 0 0,0-1 0,0 1 0,0 0 0,1 0 0,-1-1 0,0 1 0,1 0 0,0 0 0,-1 0 0,1 0 0,0 0 0,0 2 0,-3 24 0,1 0 0,1-1 0,4 37 0,16 90 0,-11-98 0,47 324-166,63 549-474,-104-786 551,10 129 240,-20-186-825,-9 96 0,0-126-5425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6.291"/>
    </inkml:context>
    <inkml:brush xml:id="br0">
      <inkml:brushProperty name="width" value="0.05" units="cm"/>
      <inkml:brushProperty name="height" value="0.05" units="cm"/>
    </inkml:brush>
  </inkml:definitions>
  <inkml:trace contextRef="#ctx0" brushRef="#br0">59 10 24575,'-18'-5'0,"17"4"0,1 1 0,-1-1 0,1 1 0,-1-1 0,0 1 0,0 0 0,1-1 0,-1 1 0,0 0 0,1 0 0,-1-1 0,0 1 0,0 0 0,1 0 0,-1 0 0,0 0 0,0 0 0,0 0 0,1 0 0,-1 0 0,0 1 0,0-1 0,1 0 0,-1 0 0,0 1 0,1-1 0,-1 0 0,0 1 0,1-1 0,-1 0 0,0 1 0,1-1 0,-1 1 0,1-1 0,-1 1 0,1 0 0,-1-1 0,1 1 0,-1-1 0,1 1 0,-1 0 0,1 0 0,0-1 0,0 1 0,-1 0 0,1-1 0,0 1 0,0 0 0,0 0 0,0-1 0,0 1 0,0 1 0,-5 20 0,2 0 0,1 0 0,1 0 0,0 0 0,4 26 0,-2-17 0,38 476 0,-1-44 0,-31-202-682,-29 295-1,18-515-6143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6.693"/>
    </inkml:context>
    <inkml:brush xml:id="br0">
      <inkml:brushProperty name="width" value="0.05" units="cm"/>
      <inkml:brushProperty name="height" value="0.05" units="cm"/>
    </inkml:brush>
  </inkml:definitions>
  <inkml:trace contextRef="#ctx0" brushRef="#br0">20 85 24575,'-2'-2'0,"1"0"0,-1 0 0,0 0 0,1 1 0,-1-1 0,1-1 0,0 1 0,-1 0 0,1 0 0,0 0 0,0-1 0,1 1 0,-2-5 0,2 6 0,0-1 0,0 1 0,1 0 0,-1-1 0,0 1 0,1 0 0,-1-1 0,1 1 0,-1 0 0,1 0 0,0 0 0,-1-1 0,1 1 0,0 0 0,0 0 0,0 0 0,0 0 0,0 0 0,0 1 0,0-1 0,0 0 0,0 0 0,0 1 0,1-1 0,-1 0 0,0 1 0,2-1 0,11-4 0,0 1 0,0 0 0,0 1 0,1 1 0,-1 0 0,1 1 0,0 1 0,15 1 0,-12-1 0,425 19-325,-249-7-481,3936 182-5936,-3782-180 6674,1348 23-176,-1676-37 1527,-44-1-299,-33 0 929,-11 1-6099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7.451"/>
    </inkml:context>
    <inkml:brush xml:id="br0">
      <inkml:brushProperty name="width" value="0.05" units="cm"/>
      <inkml:brushProperty name="height" value="0.05" units="cm"/>
    </inkml:brush>
  </inkml:definitions>
  <inkml:trace contextRef="#ctx0" brushRef="#br0">17 1 24575,'-15'1'0,"13"1"0,30 5 0,476 36-466,-367-36-172,1890 65-4895,-1099-47 5261,-283-2-1903,1229 17 1507,-1838-41 854,68 1 325,157-22-1,-251 21-213,1 0 0,-1-1 0,1-1-1,-1 0 1,0 0 0,0-1 0,0 0 0,17-11-1,-26 15-197,0-1 0,-1 1-1,1-1 1,0 1 0,0-1-1,-1 0 1,1 0 0,0 1-1,-1-1 1,1 0 0,-1 0-1,1 0 1,-1 1 0,1-1-1,-1 0 1,1 0 0,-1 0-1,0 0 1,0 0-1,0 0 1,1 0 0,-1 0-1,0 0 1,0 0 0,0 0-1,0 0 1,-1-1 0,1 0 11,-1 0-1,0 1 1,0-1 0,0 1 0,0-1 0,-1 1-1,1-1 1,0 1 0,-1-1 0,1 1 0,-1 0-1,1 0 1,-3-1 0,-6-4 154,-1 0 1,0 1-1,-15-5 1,23 9-230,-139-41-919,102 32-5942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7.935"/>
    </inkml:context>
    <inkml:brush xml:id="br0">
      <inkml:brushProperty name="width" value="0.05" units="cm"/>
      <inkml:brushProperty name="height" value="0.05" units="cm"/>
    </inkml:brush>
  </inkml:definitions>
  <inkml:trace contextRef="#ctx0" brushRef="#br0">50 1 24575,'-1'20'0,"-1"0"0,-1 0 0,-8 29 0,-3 19 0,2 30 0,5 0 0,8 151 0,41 198 0,-31-344 0,-7-70 0,62 728 0,-64-729-136,-2-1-1,-1 1 1,-1 0-1,-1-1 1,-2 0-1,-2 0 1,0 0-1,-2-1 0,-19 43 1,12-43-6690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1.554"/>
    </inkml:context>
    <inkml:brush xml:id="br0">
      <inkml:brushProperty name="width" value="0.05" units="cm"/>
      <inkml:brushProperty name="height" value="0.05" units="cm"/>
    </inkml:brush>
  </inkml:definitions>
  <inkml:trace contextRef="#ctx0" brushRef="#br0">0 53 24575,'2'-4'0,"0"-1"0,0 1 0,0 0 0,1 0 0,-1 0 0,1 0 0,0 0 0,0 1 0,0-1 0,1 1 0,-1 0 0,6-4 0,-8 7 0,-1 0 0,1 0 0,-1 0 0,1 0 0,0 0 0,-1 1 0,1-1 0,-1 0 0,1 0 0,-1 0 0,1 1 0,-1-1 0,1 0 0,-1 0 0,1 1 0,-1-1 0,0 1 0,1-1 0,-1 0 0,1 1 0,-1-1 0,0 1 0,0-1 0,1 1 0,-1-1 0,0 1 0,1-1 0,-1 1 0,0-1 0,0 1 0,0-1 0,0 1 0,0-1 0,0 1 0,0-1 0,0 1 0,0 0 0,0-1 0,0 1 0,0-1 0,0 1 0,2 30 0,-2-29 0,-1 330-1365,1-306-5461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1.915"/>
    </inkml:context>
    <inkml:brush xml:id="br0">
      <inkml:brushProperty name="width" value="0.05" units="cm"/>
      <inkml:brushProperty name="height" value="0.05" units="cm"/>
    </inkml:brush>
  </inkml:definitions>
  <inkml:trace contextRef="#ctx0" brushRef="#br0">137 382 24575,'-26'-25'0,"12"12"0,0 0 0,1 0 0,1-2 0,0 0 0,1 0 0,-12-22 0,21 33 0,0 0 0,1 0 0,-1-1 0,1 1 0,0 0 0,0-1 0,1 1 0,-1-1 0,1 0 0,0 1 0,0-1 0,0 1 0,1-1 0,0 1 0,0-1 0,3-8 0,-1 7 0,0-1 0,0 1 0,1 0 0,0 0 0,0 1 0,1-1 0,0 1 0,0 0 0,0 0 0,6-4 0,4-2 0,0 1 0,0 1 0,1 0 0,0 2 0,1 0 0,0 0 0,31-7 0,-20 9 0,-1 2 0,1 0 0,-1 2 0,1 1 0,-1 1 0,1 2 0,-1 0 0,1 2 0,37 12 0,-44-11 0,0 1 0,0 2 0,-1 0 0,0 1 0,0 1 0,-1 1 0,-1 1 0,0 0 0,0 1 0,-2 1 0,0 1 0,15 18 0,-26-28 0,-1 1 0,1 0 0,-1 0 0,0 0 0,-1 0 0,1 0 0,-2 1 0,1 0 0,-1-1 0,0 1 0,-1 0 0,2 12 0,-3-15 0,-1 1 0,1-1 0,-1 1 0,0-1 0,0 1 0,-1-1 0,0 0 0,0 1 0,0-1 0,0 0 0,-1 0 0,0-1 0,0 1 0,0-1 0,0 1 0,-1-1 0,0 0 0,-8 7 0,-3 1 0,-1-1 0,-1-1 0,1 0 0,-2-1 0,1-1 0,-1-1 0,-33 9 0,16-7 0,-1-2 0,0-1 0,-45 1 0,65-6-170,0 0-1,0-2 0,0 0 1,0-1-1,1-1 0,-1 0 1,-15-5-1,4-4-6655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2.584"/>
    </inkml:context>
    <inkml:brush xml:id="br0">
      <inkml:brushProperty name="width" value="0.05" units="cm"/>
      <inkml:brushProperty name="height" value="0.05" units="cm"/>
    </inkml:brush>
  </inkml:definitions>
  <inkml:trace contextRef="#ctx0" brushRef="#br0">3 197 24575,'0'1'0,"0"-1"0,-1 1 0,1-1 0,0 1 0,-1-1 0,1 1 0,0-1 0,0 1 0,0-1 0,0 1 0,-1-1 0,1 1 0,0 0 0,0-1 0,0 1 0,0-1 0,0 1 0,0-1 0,0 1 0,0 0 0,1-1 0,-1 1 0,0-1 0,0 1 0,0-1 0,1 1 0,-1-1 0,0 1 0,0-1 0,1 1 0,-1-1 0,1 1 0,-1-1 0,1 1 0,14 29 0,-12-24 0,57 127 0,-53-115 0,-2 0 0,0 1 0,-1-1 0,0 1 0,0 31 0,-8-22 0,-2-22 0,-3-17 0,2-7 0,1 0 0,0-1 0,2 1 0,0-1 0,-2-31 0,3-100 0,3 104 0,0 32 0,0 0 0,1 0 0,1 0 0,0 0 0,1 1 0,0-1 0,7-18 0,-7 27 0,-1 0 0,1 0 0,0 0 0,0 1 0,0-1 0,1 1 0,0 0 0,0 0 0,0 0 0,0 0 0,0 1 0,1-1 0,0 1 0,-1 1 0,1-1 0,0 0 0,1 1 0,-1 0 0,0 0 0,12-1 0,-2 0 0,1 1 0,0 1 0,0 0 0,0 1 0,0 1 0,0 1 0,16 3 0,-26-4 0,1 0 0,-1 1 0,0-1 0,0 1 0,0 1 0,0-1 0,-1 1 0,1 0 0,-1 0 0,1 1 0,-1-1 0,0 1 0,-1 0 0,1 1 0,0-1 0,-1 1 0,0 0 0,0 0 0,-1 0 0,5 9 0,-7-11 0,0 0 0,0 0 0,0 0 0,-1 0 0,1 1 0,-1-1 0,0 0 0,0 0 0,0 0 0,0 0 0,0 1 0,-1-1 0,0 0 0,1 0 0,-1 0 0,-2 4 0,0-2 0,0 1 0,0-1 0,0 0 0,-1 0 0,1 0 0,-1-1 0,-1 1 0,-4 3 0,-4 2 0,0 0 0,-1-1 0,0 0 0,-1-1 0,-21 8 0,-99 30 0,134-46 0,1 0 0,0 0 0,0 0 0,0 0 0,0 0 0,0 0 0,-1 0 0,1 0 0,0 0 0,0 0 0,0 0 0,0 0 0,-1 0 0,1 0 0,0 0 0,0 0 0,0 0 0,0 0 0,0 0 0,0 0 0,-1 0 0,1 0 0,0 0 0,0 0 0,0 1 0,0-1 0,0 0 0,0 0 0,-1 0 0,1 0 0,0 0 0,0 0 0,0 0 0,0 1 0,0-1 0,0 0 0,0 0 0,0 0 0,0 0 0,0 0 0,0 1 0,0-1 0,0 0 0,0 0 0,0 0 0,0 0 0,0 0 0,0 1 0,0-1 0,0 0 0,0 0 0,0 0 0,0 0 0,0 0 0,0 1 0,0-1 0,0 0 0,0 0 0,0 0 0,0 0 0,13 3 0,22-1 0,-26-2 0,25-1 0,-1 2 0,0 1 0,38 8 0,-63-9 0,0 1 0,0 0 0,0 1 0,0 0 0,0 0 0,-1 1 0,1-1 0,-1 2 0,0-1 0,0 1 0,-1 0 0,1 0 0,-1 1 0,0 0 0,0 0 0,-1 1 0,0-1 0,5 10 0,-8-13 0,0 0 0,-1 0 0,1 0 0,-1 1 0,0-1 0,0 1 0,0-1 0,0 1 0,-1-1 0,0 1 0,1-1 0,-1 1 0,0-1 0,-1 1 0,1 0 0,-1-1 0,1 1 0,-3 5 0,1-5 0,0 0 0,-1 0 0,1 0 0,-1 0 0,0 0 0,0-1 0,0 1 0,-1-1 0,1 0 0,-1 0 0,0 0 0,-6 3 0,-4 2 0,0-1 0,0-1 0,-1-1 0,0 0 0,0 0 0,0-2 0,-23 3 0,5-2-273,0-2 0,0-1 0,0-2 0,-37-5 0,34-1-6553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3.542"/>
    </inkml:context>
    <inkml:brush xml:id="br0">
      <inkml:brushProperty name="width" value="0.05" units="cm"/>
      <inkml:brushProperty name="height" value="0.05" units="cm"/>
    </inkml:brush>
  </inkml:definitions>
  <inkml:trace contextRef="#ctx0" brushRef="#br0">271 446 24575,'3'-1'0,"1"0"0,-1-1 0,1 1 0,-1-1 0,1 0 0,-1 0 0,0 0 0,0 0 0,0-1 0,0 1 0,0-1 0,0 0 0,-1 0 0,1 0 0,-1 0 0,0 0 0,0-1 0,3-6 0,-5 9 0,0-1 0,0 1 0,0-1 0,0 0 0,0 1 0,-1-1 0,1 1 0,0-1 0,-1 1 0,1-1 0,-1 1 0,0 0 0,1-1 0,-1 1 0,0 0 0,0-1 0,0 1 0,0 0 0,0 0 0,0 0 0,0 0 0,0 0 0,-1 0 0,1 0 0,0 0 0,-1 0 0,1 0 0,0 1 0,-1-1 0,1 1 0,-3-1 0,-1-2 0,-1 1 0,0 1 0,0-1 0,0 1 0,0 0 0,-10 0 0,3 2 0,1 1 0,0 1 0,0 0 0,0 1 0,0 0 0,1 0 0,-1 2 0,1-1 0,0 1 0,1 1 0,0 0 0,0 0 0,0 1 0,1 1 0,0-1 0,0 1 0,1 1 0,1 0 0,-1 0 0,2 0 0,-1 1 0,1 0 0,1 0 0,-7 22 0,10-27 0,1-1 0,0 1 0,0-1 0,1 1 0,0 0 0,0-1 0,0 1 0,1-1 0,0 1 0,0 0 0,0-1 0,1 0 0,-1 1 0,1-1 0,1 0 0,-1 0 0,1 0 0,0 0 0,0 0 0,0-1 0,0 0 0,1 1 0,0-1 0,0 0 0,0-1 0,0 1 0,1-1 0,0 0 0,-1 0 0,1 0 0,0 0 0,10 3 0,-2-2 0,-1 0 0,1 0 0,-1-2 0,1 1 0,0-2 0,0 1 0,0-2 0,0 0 0,0 0 0,0-1 0,0-1 0,0 0 0,16-5 0,-18 3 0,-1 0 0,0 0 0,0-1 0,-1-1 0,1 1 0,-1-1 0,0-1 0,-1 0 0,1 0 0,-2-1 0,15-16 0,-13 11 0,0 0 0,-1-1 0,-1 0 0,0-1 0,-1 0 0,-1 0 0,6-21 0,-2-16 0,-2-1 0,-2 1 0,-4-99 0,-1 140 0,-4-157 0,9 262 0,4-1 0,31 137 0,-34-201 0,10 48-682,34 92-1,-34-127-6143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4.407"/>
    </inkml:context>
    <inkml:brush xml:id="br0">
      <inkml:brushProperty name="width" value="0.05" units="cm"/>
      <inkml:brushProperty name="height" value="0.05" units="cm"/>
    </inkml:brush>
  </inkml:definitions>
  <inkml:trace contextRef="#ctx0" brushRef="#br0">48 335 24575,'-1'1'0,"-1"0"0,1 0 0,0 1 0,-1-1 0,1 1 0,0-1 0,0 1 0,0 0 0,0-1 0,0 1 0,0 0 0,1 0 0,-1-1 0,0 1 0,1 0 0,-1 0 0,1 0 0,0 0 0,0 0 0,0 0 0,0 0 0,0 0 0,0 0 0,0-1 0,1 1 0,-1 0 0,1 0 0,-1 0 0,1 0 0,0 0 0,0-1 0,-1 1 0,1 0 0,0-1 0,1 1 0,-1-1 0,0 1 0,0-1 0,1 1 0,-1-1 0,1 0 0,1 1 0,3 3 0,1-1 0,-1 0 0,1 0 0,0-1 0,0 0 0,0 0 0,1-1 0,-1 1 0,11 0 0,0 0 0,1-2 0,-1 0 0,23-2 0,-32 0 0,1 0 0,-1-1 0,0 0 0,1 0 0,-1-1 0,0 0 0,-1 0 0,10-6 0,-16 8 0,0 0 0,0 0 0,0-1 0,0 1 0,0 0 0,0-1 0,-1 0 0,1 1 0,-1-1 0,1 0 0,-1 0 0,0 0 0,1 0 0,-1 0 0,0 0 0,0 0 0,0 0 0,-1 0 0,1 0 0,-1-1 0,1-2 0,-1 2 0,0-1 0,0 1 0,-1-1 0,0 1 0,0 0 0,0-1 0,0 1 0,0 0 0,0 0 0,-1 0 0,0 0 0,-3-5 0,-3-2 0,0 1 0,0 0 0,-1 0 0,0 1 0,0 0 0,-21-12 0,21 15 0,1 0 0,-1 1 0,-1 1 0,1 0 0,0 0 0,-1 1 0,1 0 0,-1 0 0,0 1 0,0 0 0,1 1 0,-1 0 0,0 1 0,-18 3 0,23-3 0,0 1 0,0-1 0,1 1 0,-1 0 0,1 0 0,-1 0 0,1 1 0,0-1 0,0 1 0,0 0 0,0 0 0,0 1 0,1-1 0,0 1 0,-1 0 0,1 0 0,1 0 0,-1 0 0,1 0 0,-1 1 0,1-1 0,0 1 0,1-1 0,-1 1 0,1 0 0,0 0 0,0-1 0,0 1 0,1 0 0,0 10 0,0-5 0,1-1 0,0 1 0,0 0 0,1-1 0,0 1 0,0-1 0,1 0 0,1 0 0,0 0 0,0 0 0,0 0 0,1-1 0,1 0 0,-1 0 0,1 0 0,0-1 0,1 1 0,0-2 0,0 1 0,1-1 0,0 0 0,8 5 0,-5-5 0,0-1 0,0 0 0,0 0 0,1-1 0,-1 0 0,1-1 0,0-1 0,0 0 0,0 0 0,0-1 0,1-1 0,-1 0 0,0-1 0,0 0 0,0-1 0,0 0 0,15-5 0,-15 3 0,-1 0 0,1-1 0,-1 0 0,0-1 0,-1 0 0,1-1 0,-1 0 0,0 0 0,-1-1 0,0-1 0,0 0 0,-1 0 0,0 0 0,-1-1 0,0 0 0,0-1 0,-1 1 0,0-1 0,5-17 0,-5 10 0,-1 0 0,0-1 0,-2 0 0,0 1 0,-1-1 0,-1 0 0,-1 0 0,-1 0 0,0 0 0,-1 0 0,-2 1 0,-4-20 0,3 21 0,0-3 0,0 0 0,-2 1 0,-10-23 0,17 41 0,-1 0 0,1 0 0,-1 0 0,0 0 0,1 0 0,-1 0 0,0 0 0,1 0 0,-1 0 0,0 1 0,0-1 0,0 0 0,0 0 0,0 1 0,-2-2 0,3 2 0,-1 0 0,1 0 0,0 0 0,-1 0 0,1 0 0,-1 0 0,1 0 0,-1 1 0,1-1 0,0 0 0,-1 0 0,1 0 0,0 0 0,-1 1 0,1-1 0,0 0 0,-1 0 0,1 1 0,0-1 0,-1 0 0,1 1 0,0-1 0,0 0 0,0 1 0,-1-1 0,1 1 0,0-1 0,0 1 0,-2 4 0,0 0 0,1 0 0,-1 1 0,1-1 0,0 9 0,-1 23 0,2-1 0,2 1 0,6 37 0,27 110 0,-33-172 0,26 116 0,63 375 0,-96-621 0,-35-218 0,39 325 0,0 0 0,0-1 0,1 1 0,0 0 0,1 0 0,3-13 0,-4 21 0,1 1 0,-1 0 0,1 0 0,-1 0 0,1 0 0,0-1 0,0 1 0,0 0 0,0 1 0,1-1 0,-1 0 0,0 0 0,1 0 0,-1 1 0,1-1 0,0 1 0,-1-1 0,1 1 0,0 0 0,0 0 0,0-1 0,0 1 0,0 1 0,0-1 0,0 0 0,0 0 0,1 1 0,-1-1 0,0 1 0,0 0 0,1 0 0,-1 0 0,0 0 0,0 0 0,0 0 0,1 0 0,2 2 0,2 0 0,0 0 0,-1 1 0,1 0 0,-1 0 0,0 1 0,0-1 0,0 1 0,-1 1 0,1-1 0,-1 1 0,0 0 0,0 0 0,-1 1 0,1-1 0,-1 1 0,-1 0 0,1 0 0,5 13 0,-8-15 0,1-1 0,-1 2 0,0-1 0,0 0 0,0 0 0,0 0 0,-1 0 0,1 1 0,-1-1 0,0 0 0,-1 1 0,1-1 0,-1 0 0,-1 4 0,1-4 0,0-1 0,-1 0 0,1 0 0,-1-1 0,0 1 0,0 0 0,0 0 0,0-1 0,-1 1 0,1-1 0,-1 0 0,1 0 0,-1 0 0,0 0 0,0 0 0,0-1 0,0 1 0,0-1 0,-6 2 0,1 0 9,1-2-1,-1 1 1,1-1-1,-1 0 1,0-1 0,1 1-1,-1-2 1,0 1-1,1-1 1,-1 0-1,0 0 1,1-1-1,-11-4 1,8 2-158,1 0 1,-1-1-1,1 0 1,0 0-1,0-1 1,1 0-1,0 0 1,0-1-1,-10-11 1,0-5-6678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4.734"/>
    </inkml:context>
    <inkml:brush xml:id="br0">
      <inkml:brushProperty name="width" value="0.05" units="cm"/>
      <inkml:brushProperty name="height" value="0.05" units="cm"/>
    </inkml:brush>
  </inkml:definitions>
  <inkml:trace contextRef="#ctx0" brushRef="#br0">0 104 24575,'2'-9'0,"0"-1"0,1 1 0,-1-1 0,2 1 0,7-15 0,-9 18 0,-1 4 0,-1 1 0,1-1 0,-1 1 0,1-1 0,0 1 0,-1 0 0,1-1 0,0 1 0,0 0 0,0 0 0,0 0 0,0-1 0,0 1 0,0 0 0,0 0 0,1 1 0,-1-1 0,0 0 0,1 0 0,-1 0 0,3 0 0,-3 1 0,0 0 0,1 1 0,-1-1 0,0 0 0,0 1 0,0-1 0,1 1 0,-1-1 0,0 1 0,0-1 0,0 1 0,0 0 0,0 0 0,0-1 0,0 1 0,-1 0 0,1 0 0,0 0 0,0 0 0,0 2 0,5 7 0,0 0 0,-1 0 0,0 1 0,4 13 0,13 47-273,-2 0 0,-4 1 0,-3 0 0,7 115 0,-20-151-6553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0.429"/>
    </inkml:context>
    <inkml:brush xml:id="br0">
      <inkml:brushProperty name="width" value="0.05" units="cm"/>
      <inkml:brushProperty name="height" value="0.05" units="cm"/>
    </inkml:brush>
  </inkml:definitions>
  <inkml:trace contextRef="#ctx0" brushRef="#br0">43 209 24575,'-4'-4'0,"0"1"0,-1 0 0,1 0 0,0 0 0,-1 0 0,0 1 0,-7-3 0,17 14 0,9 5 0,0-4 0,1 0 0,1-1 0,-1-1 0,2 0 0,-1-1 0,1-1 0,20 5 0,-29-9 0,-1-1 0,0 0 0,0 0 0,1-1 0,-1 0 0,0 0 0,0-1 0,1 0 0,-1 0 0,0-1 0,0 0 0,0 0 0,0 0 0,0-1 0,-1 0 0,1-1 0,-1 1 0,0-1 0,0 0 0,7-7 0,-5 4-65,-1 0 0,0-1 0,0 0 0,-1 0 0,0 0 0,-1-1 0,1 0 0,-2 0 0,1 0 0,-1 0 0,-1-1 0,0 0 0,0 0 0,-1 0 0,0 0 0,-1 0 0,0 0 0,0 0 0,-1 0 0,-2-17 0,-4-2-6761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5.583"/>
    </inkml:context>
    <inkml:brush xml:id="br0">
      <inkml:brushProperty name="width" value="0.05" units="cm"/>
      <inkml:brushProperty name="height" value="0.05" units="cm"/>
    </inkml:brush>
  </inkml:definitions>
  <inkml:trace contextRef="#ctx0" brushRef="#br0">158 79 24575,'-6'0'0,"-1"1"0,0-1 0,0 1 0,1 0 0,-1 1 0,1 0 0,-1 0 0,1 0 0,0 1 0,-1 0 0,1 0 0,1 1 0,-1-1 0,0 1 0,1 0 0,0 1 0,0 0 0,0-1 0,1 1 0,0 1 0,-1-1 0,2 1 0,-1-1 0,1 1 0,0 0 0,0 1 0,0-1 0,1 0 0,0 1 0,1-1 0,-2 11 0,2-12 0,0-1 0,1 1 0,0-1 0,0 1 0,0-1 0,1 1 0,-1-1 0,1 1 0,0-1 0,0 1 0,1-1 0,-1 0 0,1 0 0,0 0 0,0 1 0,1-2 0,-1 1 0,1 0 0,0 0 0,3 2 0,-1-1 0,1 0 0,-1 0 0,1-1 0,0 0 0,1 0 0,-1 0 0,1-1 0,-1 0 0,1-1 0,0 1 0,14 2 0,-13-4 0,-1 0 0,1 0 0,0-1 0,-1 0 0,1 0 0,0 0 0,-1-1 0,1 0 0,-1-1 0,1 0 0,10-4 0,-14 4 0,0 0 0,0 0 0,1 0 0,-2-1 0,1 0 0,0 0 0,0 0 0,-1 0 0,0 0 0,0-1 0,0 1 0,0-1 0,0 0 0,-1 0 0,1 0 0,-1 0 0,0-1 0,0 1 0,1-6 0,-2 4 0,-1 0 0,1 0 0,-1 0 0,0 0 0,-1 0 0,1 0 0,-1 0 0,-1 0 0,1 1 0,-1-1 0,0 0 0,0 1 0,0-1 0,-1 1 0,0 0 0,-5-7 0,-5-7 0,0 1 0,-30-31 0,30 36 0,0 1 0,-24-18 0,32 27 0,0-1 0,0 1 0,0 0 0,-1 1 0,1-1 0,-1 1 0,1 0 0,-1 1 0,0-1 0,0 1 0,-8-1 0,13 2 0,1 0 0,-1 0 0,1 0 0,0 0 0,-1 0 0,1 0 0,-1 0 0,1 0 0,-1 0 0,1 0 0,-1 0 0,1 0 0,-1 0 0,1 0 0,0 0 0,-1 0 0,1 1 0,-1-1 0,1 0 0,0 0 0,-1 0 0,1 1 0,-1-1 0,1 0 0,0 1 0,-1-1 0,1 0 0,0 1 0,0-1 0,-1 0 0,1 1 0,0-1 0,0 1 0,-1-1 0,1 0 0,0 1 0,0-1 0,0 1 0,0-1 0,0 1 0,0-1 0,0 0 0,0 1 0,0-1 0,0 1 0,0-1 0,0 1 0,0-1 0,0 1 0,0-1 0,0 1 0,0-1 0,1 0 0,-1 1 0,0-1 0,0 1 0,0-1 0,1 0 0,-1 1 0,0-1 0,1 0 0,-1 1 0,0-1 0,1 0 0,-1 1 0,0-1 0,1 0 0,24 25 0,-14-18 0,0 0 0,0 0 0,0-1 0,1 0 0,0-1 0,0-1 0,0 0 0,1 0 0,-1-1 0,1-1 0,0 0 0,0-1 0,0 0 0,0-1 0,0 0 0,0-1 0,0-1 0,-1 0 0,1-1 0,0 0 0,-1-1 0,0 0 0,0-1 0,0 0 0,0-1 0,-1-1 0,18-12 0,-26 16 0,1 0 0,-1 1 0,1-1 0,-1 1 0,1 0 0,0 0 0,7-3 0,-10 5 0,0 0 0,-1 0 0,1-1 0,0 1 0,-1 0 0,1 0 0,0 1 0,-1-1 0,1 0 0,-1 0 0,1 0 0,0 0 0,-1 0 0,1 1 0,-1-1 0,1 0 0,0 1 0,-1-1 0,1 0 0,-1 1 0,1-1 0,0 1 0,0 1 0,0-1 0,0 1 0,0 0 0,0-1 0,-1 1 0,1 0 0,-1 0 0,1-1 0,-1 1 0,0 0 0,1 3 0,2 68 0,-3-48 0,5 40 0,-4-56 0,1 0 0,1 1 0,0-1 0,0-1 0,0 1 0,1 0 0,10 15 0,-11-19 0,0 0 0,1 0 0,0 0 0,0 0 0,0-1 0,1 0 0,-1 0 0,1 0 0,0 0 0,0-1 0,0 1 0,1-1 0,-1-1 0,1 1 0,-1-1 0,1 0 0,0 0 0,0-1 0,0 1 0,0-1 0,0-1 0,0 1 0,1-1 0,-1 0 0,0-1 0,0 1 0,0-1 0,0 0 0,0-1 0,0 1 0,0-1 0,0-1 0,-1 1 0,1-1 0,-1 0 0,0 0 0,1 0 0,-2-1 0,1 0 0,0 0 0,-1 0 0,1 0 0,-1-1 0,0 0 0,-1 0 0,7-9 0,-4 1 0,1 0 0,-1-1 0,-1 0 0,-1 1 0,0-1 0,0-1 0,-1 1 0,-1 0 0,-1-1 0,0 0 0,-1 1 0,0-1 0,-1 1 0,-6-27 0,7 40 0,0 0 0,0 0 0,-1 0 0,1 0 0,0 0 0,-1 0 0,1 0 0,-1 1 0,1-1 0,-1 0 0,1 0 0,-1 0 0,0 1 0,0-1 0,1 0 0,-2 0 0,2 1 0,-1 0 0,1 0 0,-1 0 0,1-1 0,-1 1 0,1 0 0,-1 0 0,1 0 0,-1 0 0,1 0 0,-1 0 0,1 0 0,-1 1 0,1-1 0,0 0 0,-1 0 0,1 0 0,-1 0 0,1 1 0,-1-1 0,1 0 0,0 0 0,-1 1 0,-1 1 0,0 0 0,0-1 0,0 1 0,1 0 0,-1 1 0,1-1 0,-1 0 0,1 0 0,0 1 0,-2 3 0,-1 9 0,1 1 0,0-1 0,1 1 0,1-1 0,0 1 0,1 0 0,1-1 0,2 17 0,29 124 0,16 4 0,-26-92 0,24 128 0,-44-185 0,-1-1 0,0 1 0,-1-1 0,-1 1 0,1-1 0,-2 1 0,1-1 0,-1 0 0,-7 18 0,8-24 0,-1 1 0,0-1 0,0 0 0,-1 0 0,1 0 0,-1-1 0,0 1 0,0-1 0,0 1 0,0-1 0,-1 0 0,0 0 0,1 0 0,-1-1 0,0 1 0,0-1 0,0 0 0,0 0 0,-1-1 0,1 1 0,-1-1 0,1 0 0,-1 0 0,-5 1 0,-2-2 0,-1 0 0,1-1 0,0-1 0,0 1 0,0-2 0,0 0 0,0 0 0,1-1 0,-1-1 0,1 1 0,0-2 0,0 0 0,1 0 0,0-1 0,0 0 0,-9-9 0,7 6 0,1-1 0,0 0 0,0 0 0,1-1 0,1 0 0,0-1 0,1 0 0,0 0 0,1-1 0,1 0 0,0 0 0,-6-21 0,11 29 0,-1 0 0,1 0 0,1 0 0,-1 0 0,1 0 0,0 0 0,0 0 0,1 0 0,0 0 0,0 0 0,0 0 0,1 0 0,-1 0 0,5-8 0,-3 9 0,1 0 0,-1 1 0,1-1 0,0 1 0,0 0 0,0 0 0,0 0 0,1 1 0,-1-1 0,1 1 0,0 0 0,0 1 0,0-1 0,1 1 0,7-3 0,14-3-29,51-7-1,-42 9-1276,-4 0-5520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6.044"/>
    </inkml:context>
    <inkml:brush xml:id="br0">
      <inkml:brushProperty name="width" value="0.05" units="cm"/>
      <inkml:brushProperty name="height" value="0.05" units="cm"/>
    </inkml:brush>
  </inkml:definitions>
  <inkml:trace contextRef="#ctx0" brushRef="#br0">87 137 24575,'0'0'0,"0"0"0,0 0 0,0 0 0,0 0 0,0 0 0,-1 0 0,1 0 0,0 0 0,0 0 0,0 0 0,0 0 0,0 0 0,0 0 0,-1 0 0,1 0 0,0 0 0,0 0 0,0 0 0,0 0 0,0 0 0,0 1 0,0-1 0,-1 0 0,1 0 0,0 0 0,0 0 0,0 0 0,0 0 0,0 0 0,0 0 0,0 0 0,0 0 0,0 1 0,-1-1 0,1 0 0,0 0 0,0 0 0,0 0 0,0 0 0,0 0 0,0 1 0,0-1 0,0 0 0,0 0 0,0 0 0,0 0 0,0 0 0,0 0 0,0 1 0,0-1 0,0 0 0,0 0 0,0 0 0,0 0 0,0 0 0,0 0 0,1 1 0,-1-1 0,0 0 0,0 0 0,9 10 0,15 8 0,-11-13 0,0 0 0,0-1 0,0-1 0,1 0 0,0 0 0,-1-2 0,1 0 0,0 0 0,25-3 0,-36 2 0,-1 0 0,1 0 0,-1-1 0,1 1 0,-1-1 0,1 0 0,-1 1 0,1-1 0,-1 0 0,0-1 0,0 1 0,1 0 0,-1-1 0,0 1 0,0-1 0,2-1 0,-3 1 0,0 0 0,0 1 0,0-1 0,0 1 0,-1-1 0,1 0 0,0 0 0,-1 1 0,1-1 0,-1 0 0,0 0 0,1 0 0,-1 0 0,0 1 0,0-1 0,0 0 0,-1-3 0,0 0 0,-1 0 0,0-1 0,0 1 0,0 0 0,0 0 0,-1 0 0,0 0 0,0 1 0,0-1 0,0 1 0,-1 0 0,0 0 0,-5-5 0,-2 0 0,-1 1 0,0 0 0,0 1 0,0 1 0,0 0 0,-1 0 0,0 2 0,-27-7 0,35 9 0,0 1 0,0 0 0,1 1 0,-1-1 0,0 1 0,0 0 0,0 0 0,0 1 0,0-1 0,0 1 0,0 0 0,1 0 0,-1 1 0,0 0 0,1-1 0,-1 1 0,1 1 0,-1-1 0,1 1 0,0 0 0,0 0 0,1 0 0,-1 0 0,0 1 0,1-1 0,0 1 0,0 0 0,-4 6 0,5-5 0,-1 0 0,1 1 0,0-1 0,0 1 0,1 0 0,-1 0 0,1-1 0,0 1 0,1 0 0,0 0 0,0 0 0,0 0 0,0 0 0,1 0 0,0 0 0,1-1 0,-1 1 0,1 0 0,0-1 0,0 1 0,1-1 0,-1 1 0,1-1 0,1 0 0,-1 0 0,6 6 0,0-1 0,0 0 0,0-1 0,1 0 0,0-1 0,1 0 0,0-1 0,0 0 0,0 0 0,1-2 0,0 1 0,13 3 0,-2-3-455,0 0 0,25 1 0,-7-3-6371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36.433"/>
    </inkml:context>
    <inkml:brush xml:id="br0">
      <inkml:brushProperty name="width" value="0.05" units="cm"/>
      <inkml:brushProperty name="height" value="0.05" units="cm"/>
    </inkml:brush>
  </inkml:definitions>
  <inkml:trace contextRef="#ctx0" brushRef="#br0">22 63 24575,'-7'-2'0,"-5"0"0,12 3 0,0-1 0,0 0 0,-1 0 0,1 0 0,0 1 0,0-1 0,0 0 0,-1 0 0,1 1 0,0-1 0,0 0 0,0 1 0,0-1 0,0 0 0,0 1 0,0-1 0,0 0 0,-1 1 0,1-1 0,0 0 0,0 0 0,0 1 0,0-1 0,1 0 0,-1 1 0,0-1 0,0 0 0,0 1 0,0-1 0,0 0 0,0 1 0,0-1 0,1 0 0,-1 0 0,0 1 0,0-1 0,0 0 0,1 0 0,-1 1 0,23 45 0,1 0 0,39 53 0,-32-53 0,43 88 0,-71-130 0,-1 1 0,-1 0 0,1 0 0,-1 0 0,0 0 0,0 0 0,0 0 0,0 0 0,-1 7 0,0-10 0,-1 0 0,1-1 0,0 1 0,-1-1 0,1 1 0,-1-1 0,0 1 0,1-1 0,-1 0 0,0 1 0,0-1 0,0 0 0,0 1 0,0-1 0,0 0 0,0 0 0,0 0 0,-1 0 0,1 0 0,0 0 0,-1 0 0,1 0 0,0-1 0,-1 1 0,1-1 0,-1 1 0,1-1 0,-1 1 0,0-1 0,1 0 0,-1 0 0,1 0 0,-1 0 0,-2 0 0,-2 0 0,0 0 0,0-1 0,0 0 0,1-1 0,-1 1 0,0-1 0,0 0 0,1 0 0,-1-1 0,1 1 0,0-1 0,0-1 0,0 1 0,0-1 0,1 1 0,-1-1 0,1-1 0,0 1 0,0-1 0,0 1 0,1-1 0,0 0 0,-4-7 0,1 1 0,0 1 0,1-2 0,1 1 0,-1-1 0,2 1 0,0-1 0,0 0 0,1 0 0,0-1 0,1-17 0,2 16 0,0 1 0,2-1 0,-1 1 0,2 0 0,0 0 0,0 0 0,1 0 0,1 0 0,0 1 0,1 0 0,0 1 0,0-1 0,2 1 0,-1 1 0,1 0 0,1 0 0,0 0 0,0 1 0,18-11 0,-15 12 0,-1 0 0,1 1 0,1 0 0,-1 1 0,1 1 0,0 0 0,1 1 0,-1 0 0,1 2 0,-1-1 0,1 2 0,0 0 0,0 0 0,0 2 0,0 0 0,-1 0 0,29 8 0,-40-9-52,0 1-1,0 0 1,0 0-1,-1-1 1,1 2-1,0-1 1,0 0-1,-1 1 1,1-1-1,-1 1 1,1 0-1,-1-1 1,0 1-1,0 0 1,0 1-1,0-1 1,0 0-1,0 1 1,-1-1-1,1 1 1,-1-1-1,1 1 1,-1 0-1,0-1 0,1 5 1,-2 13-6774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2.948"/>
    </inkml:context>
    <inkml:brush xml:id="br0">
      <inkml:brushProperty name="width" value="0.05" units="cm"/>
      <inkml:brushProperty name="height" value="0.05" units="cm"/>
    </inkml:brush>
  </inkml:definitions>
  <inkml:trace contextRef="#ctx0" brushRef="#br0">1 904 24575,'1'9'0,"0"1"0,1-1 0,0 0 0,1 0 0,0 0 0,0 0 0,1 0 0,0-1 0,0 1 0,1-1 0,0 0 0,1-1 0,0 1 0,0-1 0,0 0 0,12 9 0,-14-13 0,0 1 0,0-1 0,0 0 0,1 0 0,-1 0 0,1-1 0,0 1 0,0-1 0,0-1 0,0 1 0,0-1 0,0 1 0,0-1 0,1-1 0,-1 1 0,0-1 0,1 0 0,-1 0 0,0 0 0,0-1 0,1 0 0,-1 0 0,0 0 0,0-1 0,0 0 0,0 0 0,0 0 0,-1 0 0,1-1 0,0 0 0,-1 0 0,7-6 0,4-5 0,-1-1 0,-1 0 0,0-1 0,-1 0 0,-1-1 0,0-1 0,-1 0 0,10-26 0,-1-5 0,-3 0 0,12-57 0,-14 33 0,9-147 0,-20-75 0,-3 285 0,0-3 0,0 1 0,-1 0 0,-5-23 0,6 35 0,0-1 0,0 1 0,0 0 0,0-1 0,0 1 0,0 0 0,0-1 0,0 1 0,0 0 0,0-1 0,0 1 0,0 0 0,0-1 0,0 1 0,0 0 0,-1-1 0,1 1 0,0 0 0,0 0 0,0-1 0,-1 1 0,1 0 0,0 0 0,0-1 0,-1 1 0,1 0 0,0 0 0,0 0 0,-1-1 0,1 1 0,0 0 0,-1 0 0,1 0 0,0 0 0,-1 0 0,1 0 0,0 0 0,-1 0 0,1 0 0,0 0 0,-1 0 0,1 0 0,-1 0 0,-9 15 0,-3 27 0,9-13 0,0 0 0,2 1 0,1-1 0,2 1 0,1-1 0,1 0 0,1 0 0,9 29 0,11 31 0,44 103 0,-52-146 0,20 46 0,-32-82 0,1 0 0,1 0 0,-1-1 0,1 0 0,1 0 0,10 11 0,-15-19 0,-1 1 0,1-1 0,-1 0 0,1 1 0,0-1 0,-1 0 0,1 0 0,0 0 0,0 0 0,0 0 0,0 0 0,0-1 0,0 1 0,0-1 0,0 1 0,0-1 0,0 0 0,0 0 0,0 0 0,0 0 0,0 0 0,0 0 0,0-1 0,0 1 0,0-1 0,0 1 0,0-1 0,0 0 0,0 0 0,0 1 0,0-1 0,0-1 0,-1 1 0,1 0 0,0 0 0,-1-1 0,1 1 0,-1-1 0,1 1 0,0-3 0,6-5 0,-2-1 0,1 1 0,-1-1 0,-1 0 0,0 0 0,4-12 0,1-12 0,-1 0 0,-1 0 0,-2-1 0,-2 0 0,-1 0 0,-2 0 0,-5-58 0,4 90 0,0 0 0,0 0 0,-1 0 0,1 0 0,-1 0 0,0 1 0,0-1 0,0 0 0,0 0 0,-1 1 0,1-1 0,-1 1 0,1-1 0,-1 1 0,0-1 0,-4-3 0,5 6 0,1-1 0,-1 1 0,0 0 0,0-1 0,0 1 0,1 0 0,-1-1 0,0 1 0,0 0 0,0 0 0,0 0 0,0 0 0,1 0 0,-1 0 0,0 0 0,0 0 0,0 0 0,0 0 0,0 0 0,1 0 0,-1 1 0,-1 0 0,0 0 0,0 0 0,0 0 0,0 1 0,0-1 0,1 1 0,-1 0 0,0-1 0,1 1 0,-1 0 0,1 0 0,0 0 0,-1 2 0,-6 12 0,1 0 0,0 0 0,2 1 0,0 0 0,1 0 0,0 0 0,2 0 0,0 1 0,0-1 0,2 1 0,0-1 0,6 35 0,-1-22 0,1-1 0,2 0 0,1-1 0,1 0 0,1 0 0,28 49 0,-33-67-273,1 0 0,0-1 0,0 1 0,11 9 0,3-1-6553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3.421"/>
    </inkml:context>
    <inkml:brush xml:id="br0">
      <inkml:brushProperty name="width" value="0.05" units="cm"/>
      <inkml:brushProperty name="height" value="0.05" units="cm"/>
    </inkml:brush>
  </inkml:definitions>
  <inkml:trace contextRef="#ctx0" brushRef="#br0">248 135 24575,'2'-2'0,"0"0"0,-1 0 0,1 0 0,-1 0 0,1 0 0,-1 0 0,0 0 0,0-1 0,0 1 0,0 0 0,0-1 0,0 1 0,-1-1 0,1 1 0,-1-1 0,0 1 0,0-1 0,1 0 0,-2 1 0,1-1 0,0 1 0,-1-1 0,1 1 0,-1-1 0,1 1 0,-1 0 0,0-1 0,0 1 0,-1 0 0,1-1 0,0 1 0,-1 0 0,1 0 0,-3-3 0,0 1 0,0-1 0,0 1 0,-1 0 0,1 0 0,-1 0 0,0 1 0,0 0 0,0 0 0,-1 0 0,1 0 0,-1 1 0,1 0 0,-11-2 0,11 3 0,1 0 0,0 1 0,0-1 0,-1 1 0,1 0 0,0 1 0,0-1 0,-1 1 0,1 0 0,0 0 0,0 0 0,0 0 0,0 1 0,0 0 0,0 0 0,1 0 0,-1 0 0,0 0 0,1 1 0,0-1 0,-1 1 0,1 0 0,0 0 0,1 1 0,-5 5 0,4-4 0,1-1 0,0 1 0,0-1 0,1 1 0,-1 0 0,1 0 0,0 0 0,0 0 0,1 0 0,0 0 0,0 0 0,0 0 0,0 0 0,1 0 0,-1 0 0,1 0 0,1 0 0,-1 0 0,1-1 0,0 1 0,4 8 0,8 8 0,1 0 0,0 0 0,2-2 0,0 0 0,2-1 0,30 24 0,35 36 0,-73-66 0,-1 0 0,0 0 0,-1 1 0,-1 0 0,9 16 0,-16-27 0,0 0 0,0 0 0,0 0 0,-1 0 0,1 0 0,0-1 0,-1 1 0,1 0 0,-1 0 0,0 1 0,0-1 0,0 0 0,0 0 0,0 0 0,0 0 0,0 0 0,-1 0 0,1 0 0,-1 0 0,1 0 0,-1 0 0,0-1 0,0 1 0,0 0 0,0 0 0,0 0 0,0-1 0,0 1 0,-1-1 0,1 1 0,-1-1 0,1 1 0,-1-1 0,1 0 0,-1 0 0,0 0 0,1 0 0,-1 0 0,0 0 0,0 0 0,-4 1 0,-1 0 0,-1 0 0,0 0 0,0 0 0,0-1 0,0 0 0,0-1 0,0 0 0,0 0 0,-13-3 0,6 1 14,0-2-1,1 0 0,0-1 0,0 0 1,0-1-1,0-1 0,1 0 1,-17-12-1,21 12-127,0 0 0,1-1-1,0 0 1,1 0 0,0 0 0,0-1-1,1 0 1,0 0 0,0-1 0,1 0-1,1 0 1,-5-12 0,1-4-6712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4.042"/>
    </inkml:context>
    <inkml:brush xml:id="br0">
      <inkml:brushProperty name="width" value="0.05" units="cm"/>
      <inkml:brushProperty name="height" value="0.05" units="cm"/>
    </inkml:brush>
  </inkml:definitions>
  <inkml:trace contextRef="#ctx0" brushRef="#br0">47 328 24575,'0'-26'0,"1"1"0,1 0 0,1 0 0,1-1 0,9-26 0,-11 42 0,2 1 0,-1 1 0,1-1 0,1 1 0,-1-1 0,1 1 0,1 0 0,0 1 0,0-1 0,0 1 0,1 1 0,0-1 0,0 1 0,1 0 0,-1 1 0,17-9 0,-21 12 0,0 0 0,0 0 0,0 1 0,1 0 0,-1-1 0,0 1 0,0 0 0,1 1 0,-1-1 0,0 1 0,1-1 0,-1 1 0,1 0 0,-1 0 0,1 1 0,-1-1 0,0 1 0,1-1 0,-1 1 0,0 0 0,1 0 0,-1 1 0,0-1 0,0 1 0,0-1 0,0 1 0,0 0 0,-1 0 0,1 0 0,0 1 0,-1-1 0,0 1 0,0-1 0,1 1 0,2 6 0,0 0 0,0 1 0,-1 0 0,0 0 0,-1 1 0,0-1 0,-1 1 0,0 0 0,0-1 0,-1 1 0,-1 15 0,-1-4 0,-1 0 0,-1-1 0,-1 1 0,-1-1 0,-1 0 0,0 0 0,-2-1 0,0 0 0,-19 31 0,9-21 0,-2-1 0,-1-2 0,-1 0 0,-1-1 0,-35 30 0,40-39 0,14-12 0,-1 0 0,0 0 0,0-1 0,0 0 0,0 0 0,-1 0 0,0-1 0,1 0 0,-9 3 0,14-5 0,-1-1 0,0 0 0,1 0 0,-1 1 0,1-1 0,-1 0 0,1 0 0,-1 0 0,0 0 0,1 0 0,-1 0 0,1 0 0,-1 0 0,1 0 0,-1 0 0,0 0 0,1 0 0,-1 0 0,1-1 0,-1 1 0,1 0 0,-1 0 0,1-1 0,-2 1 0,3-12 0,18-15 0,-12 20 0,0 0 0,1 1 0,-1 0 0,1 0 0,0 1 0,1 0 0,0 0 0,-1 1 0,1 0 0,1 1 0,-1-1 0,0 2 0,1 0 0,0 0 0,-1 0 0,1 1 0,0 1 0,0 0 0,-1 0 0,1 1 0,0 0 0,0 1 0,-1 0 0,1 0 0,-1 1 0,0 0 0,0 1 0,0 0 0,0 0 0,0 1 0,-1 0 0,9 8 0,0 3-170,-1 1-1,0 0 0,-1 2 1,-2-1-1,1 2 0,-2 0 1,12 27-1,-8-16-6655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5.906"/>
    </inkml:context>
    <inkml:brush xml:id="br0">
      <inkml:brushProperty name="width" value="0.05" units="cm"/>
      <inkml:brushProperty name="height" value="0.05" units="cm"/>
    </inkml:brush>
  </inkml:definitions>
  <inkml:trace contextRef="#ctx0" brushRef="#br0">0 113 24575,'356'-24'0,"-135"6"0,378-1 0,-121 7 0,-197-5 0,223-4 0,-497 21 0,-4-1 0,0 1 0,0 0 0,0 0 0,0 0 0,0 0 0,0 1 0,0-1 0,-1 1 0,1-1 0,0 1 0,0 0 0,0 0 0,0 1 0,-1-1 0,5 3 0,-7-3-30,0-1-1,0 1 0,0-1 0,0 1 1,0-1-1,0 1 0,0-1 1,0 0-1,-1 1 0,1-1 0,0 1 1,0-1-1,-1 0 0,1 1 1,0-1-1,0 0 0,-1 1 1,1-1-1,0 0 0,-1 1 0,1-1 1,0 0-1,-1 0 0,1 1 1,-1-1-1,1 0 0,-1 0 0,1 0 1,0 0-1,-1 1 0,1-1 1,-1 0-1,1 0 0,-1 0 1,1 0-1,-1 0 0,0 0-198,-13 4-6597</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6.454"/>
    </inkml:context>
    <inkml:brush xml:id="br0">
      <inkml:brushProperty name="width" value="0.05" units="cm"/>
      <inkml:brushProperty name="height" value="0.05" units="cm"/>
    </inkml:brush>
  </inkml:definitions>
  <inkml:trace contextRef="#ctx0" brushRef="#br0">624 24 24575,'0'-1'0,"0"-1"0,0 1 0,-1 0 0,1-1 0,0 1 0,-1-1 0,1 1 0,-1 0 0,0 0 0,1-1 0,-1 1 0,0 0 0,0 0 0,-1-2 0,2 3 0,-1 0 0,1-1 0,0 1 0,-1 0 0,1 0 0,0-1 0,-1 1 0,1 0 0,0 0 0,-1 0 0,1 0 0,0-1 0,-1 1 0,1 0 0,-1 0 0,1 0 0,0 0 0,-1 0 0,1 0 0,-1 0 0,1 0 0,0 0 0,-1 0 0,1 0 0,0 0 0,-1 1 0,1-1 0,-1 0 0,1 0 0,0 0 0,-1 0 0,1 1 0,0-1 0,-1 0 0,1 0 0,0 1 0,0-1 0,-1 0 0,1 0 0,0 1 0,0-1 0,-1 0 0,1 1 0,0-1 0,0 0 0,0 1 0,0-1 0,-1 0 0,1 1 0,0-1 0,0 1 0,0-1 0,0 0 0,0 1 0,-9 18 0,0 0 0,-1-1 0,-1 0 0,-1-1 0,0 0 0,-1-1 0,-1-1 0,-1 0 0,0-1 0,-33 24 0,11-12 0,0-3 0,-2-1 0,0-2 0,-48 17 0,53-26 0,0-1 0,-64 9 0,96-19 0,0 0 0,1 0 0,-1 1 0,0-1 0,1 1 0,-1-1 0,0 1 0,1 0 0,-1-1 0,1 1 0,-1 0 0,-1 1 0,3-1 0,0-1 0,-1 0 0,1 1 0,0-1 0,0 1 0,0-1 0,-1 0 0,1 1 0,0-1 0,0 1 0,0-1 0,0 1 0,0-1 0,0 0 0,0 1 0,0-1 0,0 1 0,0-1 0,0 1 0,0-1 0,0 1 0,0-1 0,0 0 0,1 1 0,-1-1 0,0 1 0,0-1 0,0 0 0,1 1 0,2 4 0,1-1 0,0 0 0,0 0 0,1 0 0,7 5 0,-6-5 0,204 144 103,-90-66-1571,-78-52-5358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7.251"/>
    </inkml:context>
    <inkml:brush xml:id="br0">
      <inkml:brushProperty name="width" value="0.05" units="cm"/>
      <inkml:brushProperty name="height" value="0.05" units="cm"/>
    </inkml:brush>
  </inkml:definitions>
  <inkml:trace contextRef="#ctx0" brushRef="#br0">3 112 24575,'10'-11'0,"-1"4"0,-12 29 0,-4 12 0,2 1 0,1-1 0,1 56 0,3-76 0,1 0 0,1-1 0,0 1 0,0 0 0,2-1 0,-1 0 0,2 0 0,0 0 0,0 0 0,1-1 0,1 0 0,9 13 0,-9-16 0,2 0 0,0 0 0,0-1 0,0 0 0,1 0 0,0-1 0,0-1 0,1 0 0,0 0 0,0-1 0,1 0 0,-1-1 0,1 0 0,0-1 0,0 0 0,0-1 0,21 1 0,-20-3 0,0 0 0,0 0 0,0-1 0,0-1 0,0 0 0,-1-1 0,1-1 0,-1 0 0,0 0 0,0-1 0,0-1 0,-1 0 0,0 0 0,0-1 0,0-1 0,16-14 0,-15 9 0,-1 0 0,0-1 0,-1 0 0,0 0 0,-1-1 0,-1-1 0,0 1 0,-1-2 0,-1 1 0,-1 0 0,6-29 0,-5 11 0,-1-1 0,-3-1 0,0 1 0,-6-62 0,3 91 0,-4-31 0,5 35 0,0 1 0,0-1 0,-1 0 0,1 1 0,-1-1 0,1 1 0,-1-1 0,0 0 0,1 1 0,-1 0 0,0-1 0,0 1 0,0-1 0,0 1 0,0 0 0,-1 0 0,-1-2 0,3 3 3,-1 0-1,0 0 1,1 0 0,-1-1-1,0 1 1,1 0-1,-1 0 1,1 0-1,-1 1 1,0-1 0,1 0-1,-1 0 1,0 0-1,1 0 1,-1 1-1,1-1 1,-1 0 0,0 1-1,1-1 1,-1 0-1,1 1 1,-1-1-1,1 0 1,-1 1-1,1-1 1,-1 1 0,1-1-1,0 1 1,-1-1-1,1 2 1,-11 17-1448,5 0-5381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7.640"/>
    </inkml:context>
    <inkml:brush xml:id="br0">
      <inkml:brushProperty name="width" value="0.05" units="cm"/>
      <inkml:brushProperty name="height" value="0.05" units="cm"/>
    </inkml:brush>
  </inkml:definitions>
  <inkml:trace contextRef="#ctx0" brushRef="#br0">0 1 24575,'1'11'0,"0"0"0,1 0 0,5 19 0,3 17 0,22 164 0,-4-38 0,-4-38-1365,-20-110-5461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0.774"/>
    </inkml:context>
    <inkml:brush xml:id="br0">
      <inkml:brushProperty name="width" value="0.05" units="cm"/>
      <inkml:brushProperty name="height" value="0.05" units="cm"/>
    </inkml:brush>
  </inkml:definitions>
  <inkml:trace contextRef="#ctx0" brushRef="#br0">236 74 24575,'-3'-5'0,"-1"0"0,0 0 0,1 1 0,-2-1 0,1 1 0,0 0 0,-1 1 0,0-1 0,1 1 0,-1 0 0,-1 0 0,1 0 0,0 1 0,-8-3 0,3 2 0,0 0 0,-1 0 0,1 1 0,-1 0 0,0 1 0,-19 0 0,27 1 0,0 0 0,0 0 0,1 0 0,-1 0 0,0 1 0,0 0 0,1-1 0,-1 1 0,0 0 0,1 0 0,-1 0 0,1 1 0,-1-1 0,1 1 0,0-1 0,0 1 0,-1 0 0,1 0 0,0 0 0,1 0 0,-1 0 0,0 0 0,1 1 0,-1-1 0,1 0 0,-1 1 0,1 0 0,0-1 0,0 1 0,0-1 0,1 1 0,-1 0 0,1 0 0,-1-1 0,1 1 0,0 0 0,0 0 0,0 0 0,1 3 0,1 13 0,1-1 0,1 0 0,0 0 0,13 30 0,-16-46 0,286 623-10,-187-428-127,186 425-662,-220-454 831,78 316 0,-132-426-193,-2 1 0,3 117 0,-13-145-6665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8.516"/>
    </inkml:context>
    <inkml:brush xml:id="br0">
      <inkml:brushProperty name="width" value="0.05" units="cm"/>
      <inkml:brushProperty name="height" value="0.05" units="cm"/>
    </inkml:brush>
  </inkml:definitions>
  <inkml:trace contextRef="#ctx0" brushRef="#br0">240 21 24575,'8'-8'0,"3"-5"0,-15 27 0,-28 56 0,-3-2 0,-3-1 0,-89 118 0,124-182 0,0 1 0,1-1 0,-1 1 0,1-1 0,0 1 0,0 0 0,0 0 0,-1 4 0,3-6 0,0-1 0,0 0 0,0 0 0,0 1 0,0-1 0,0 0 0,0 1 0,0-1 0,1 0 0,-1 1 0,0-1 0,1 0 0,-1 0 0,1 1 0,0-1 0,-1 0 0,1 0 0,0 0 0,0 0 0,0 0 0,0 0 0,0 0 0,0 0 0,0 0 0,0-1 0,0 1 0,0 0 0,2 0 0,60 32 0,-42-24 0,32 21 0,0 8 37,32 20-1439,-51-40-5424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8.896"/>
    </inkml:context>
    <inkml:brush xml:id="br0">
      <inkml:brushProperty name="width" value="0.05" units="cm"/>
      <inkml:brushProperty name="height" value="0.05" units="cm"/>
    </inkml:brush>
  </inkml:definitions>
  <inkml:trace contextRef="#ctx0" brushRef="#br0">0 1 24575,'15'7'0,"17"2"0,461 23 0,-467-31 0,1485-17-1516,-1040 9 2948,-467 7-1507,25 0 371,-29 0-350,1 0 0,0 0 1,0 0-1,0 0 0,-1 0 1,1 0-1,0 0 1,0-1-1,-1 1 0,1 0 1,0 0-1,-1-1 0,1 1 1,0 0-1,-1-1 0,1 1 1,0 0-1,-1-1 1,1 1-1,-1-1 0,1 1 1,0-1-1,-1 1 0,0-1 1,1 0-1,-1 1 1,1-2-1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09.660"/>
    </inkml:context>
    <inkml:brush xml:id="br0">
      <inkml:brushProperty name="width" value="0.05" units="cm"/>
      <inkml:brushProperty name="height" value="0.05" units="cm"/>
    </inkml:brush>
  </inkml:definitions>
  <inkml:trace contextRef="#ctx0" brushRef="#br0">1 33 24575,'0'-6'0,"0"21"0,0 46 0,0-14 0,0-27 0,1 0 0,1 0 0,0 0 0,2-1 0,0 1 0,2-1 0,0 0 0,1 0 0,10 19 0,-12-28 0,1-1 0,-1 0 0,2 0 0,-1 0 0,1-1 0,1 0 0,0 0 0,0-1 0,0 0 0,1-1 0,0 1 0,0-2 0,0 1 0,1-1 0,0-1 0,0 0 0,0 0 0,16 3 0,-15-6 0,0 1 0,0-2 0,0 0 0,0 0 0,1-1 0,-1-1 0,0 1 0,0-2 0,0 0 0,-1 0 0,1-1 0,-1 0 0,0 0 0,0-2 0,0 1 0,14-12 0,-10 8 0,0-2 0,-1 0 0,-1-1 0,0 0 0,-1 0 0,0-2 0,-1 1 0,0-1 0,-1-1 0,9-20 0,-12 18 20,0 0 0,-1 0 0,-1-1 0,0 0 0,1-30 0,-3 8-763,-6-59 1,3 85-6084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0.109"/>
    </inkml:context>
    <inkml:brush xml:id="br0">
      <inkml:brushProperty name="width" value="0.05" units="cm"/>
      <inkml:brushProperty name="height" value="0.05" units="cm"/>
    </inkml:brush>
  </inkml:definitions>
  <inkml:trace contextRef="#ctx0" brushRef="#br0">105 136 24575,'-2'-1'0,"0"1"0,0-1 0,0 0 0,0 0 0,0 1 0,0-1 0,0 0 0,0 0 0,1-1 0,-1 1 0,0 0 0,0-1 0,1 1 0,-1-1 0,1 1 0,0-1 0,-1 0 0,1 0 0,0 0 0,0 1 0,0-1 0,0 0 0,0 0 0,1 0 0,-1 0 0,1-1 0,-1 1 0,1 0 0,0 0 0,-1 0 0,1 0 0,0 0 0,1-1 0,-1 1 0,0 0 0,1 0 0,-1 0 0,1 0 0,1-4 0,1 1 0,1 0 0,-1 0 0,1 1 0,1-1 0,-1 1 0,0 0 0,1 0 0,0 1 0,0-1 0,0 1 0,0 0 0,0 0 0,1 1 0,0 0 0,-1 0 0,1 0 0,0 1 0,0-1 0,0 1 0,0 1 0,10-1 0,-12 1 0,1 0 0,-1 0 0,0 1 0,0-1 0,1 1 0,-1 0 0,0 0 0,0 0 0,0 1 0,0-1 0,0 1 0,0 0 0,-1 0 0,1 1 0,-1-1 0,1 1 0,-1-1 0,0 1 0,0 0 0,0 1 0,0-1 0,-1 0 0,1 1 0,-1-1 0,0 1 0,0 0 0,0 0 0,0 0 0,-1 0 0,0 0 0,1 5 0,0 1 0,-2 0 0,1 0 0,-1 0 0,-1 0 0,0 0 0,-1 0 0,1 0 0,-2 0 0,1-1 0,-2 1 0,1-1 0,-1 1 0,0-1 0,-1 0 0,0-1 0,-1 1 0,0-1 0,-8 9 0,-9 9 0,-1-2 0,0 0 0,-2-2 0,-31 21 0,-17 5 0,73-48 0,1 0 0,0 0 0,0 0 0,0 0 0,-1 0 0,1 0 0,0 0 0,0 0 0,0 0 0,0 0 0,0 0 0,-1 0 0,1 0 0,0 0 0,0 0 0,0 1 0,0-1 0,0 0 0,-1 0 0,1 0 0,0 0 0,0 0 0,0 0 0,0 1 0,0-1 0,0 0 0,0 0 0,0 0 0,0 0 0,0 1 0,-1-1 0,1 0 0,0 0 0,0 0 0,0 0 0,0 1 0,0-1 0,0 0 0,0 0 0,0 0 0,1 0 0,-1 1 0,0-1 0,0 0 0,0 0 0,0 0 0,0 0 0,0 1 0,0-1 0,12 0 0,21-5 0,-31 5 0,85-18 0,0 4 0,142-4 0,-195 18-1365,-5 1-5461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8.793"/>
    </inkml:context>
    <inkml:brush xml:id="br0">
      <inkml:brushProperty name="width" value="0.05" units="cm"/>
      <inkml:brushProperty name="height" value="0.05" units="cm"/>
    </inkml:brush>
  </inkml:definitions>
  <inkml:trace contextRef="#ctx0" brushRef="#br0">164 44 24575,'-5'-5'0,"0"0"0,-1 0 0,0 0 0,0 1 0,0 0 0,-13-6 0,18 9 0,0 0 0,0 1 0,-1-1 0,1 1 0,0-1 0,-1 1 0,1 0 0,0-1 0,-1 1 0,1 0 0,0 0 0,-1 0 0,1 0 0,-1 0 0,1 0 0,0 0 0,-1 1 0,1-1 0,0 0 0,-1 1 0,1-1 0,0 1 0,0-1 0,-1 1 0,1 0 0,0 0 0,0-1 0,0 1 0,0 0 0,0 0 0,0 0 0,0 0 0,0 0 0,0 0 0,0 1 0,1-1 0,-1 0 0,0 0 0,1 0 0,-1 1 0,1-1 0,-1 3 0,-4 19 0,2 0 0,1 0 0,0 0 0,2 0 0,0 0 0,5 26 0,-4-24 0,13 163 0,15 319 0,-27-369 0,-29 231 0,-45 126-1365,69-468-5461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09.168"/>
    </inkml:context>
    <inkml:brush xml:id="br0">
      <inkml:brushProperty name="width" value="0.05" units="cm"/>
      <inkml:brushProperty name="height" value="0.05" units="cm"/>
    </inkml:brush>
  </inkml:definitions>
  <inkml:trace contextRef="#ctx0" brushRef="#br0">0 0 24575,'0'2'0,"1"0"0,-1-1 0,0 1 0,1 0 0,-1-1 0,1 1 0,-1-1 0,1 1 0,0-1 0,0 1 0,0-1 0,0 1 0,0-1 0,0 0 0,0 0 0,0 1 0,0-1 0,1 0 0,-1 0 0,0 0 0,1 0 0,-1 0 0,1-1 0,-1 1 0,4 1 0,3 1 0,0-1 0,0 1 0,17 1 0,455 26-64,-363-27-184,2079 48-6904,517 16 6475,-1471-43-148,-1219-24 1116,19 1 722,54-7 0,-95 6-862,1 0 1,0 0 0,0-1-1,-1 1 1,1 0 0,0-1-1,-1 1 1,1-1-1,-1 0 1,1 1 0,-1-1-1,1 0 1,-1 0 0,2-1-1,-3 1-92,1 1 0,-1 0 0,0-1 0,0 1 0,0-1 0,0 1 0,0-1-1,0 1 1,0 0 0,0-1 0,0 1 0,0-1 0,0 1 0,0 0 0,-1-1 0,1 1 0,0-1 0,0 1-1,0 0 1,0-1 0,-1 1 0,1-1 0,0 1 0,0 0 0,-1 0 0,1-1 0,0 1 0,-1 0 0,1-1-1,0 1 1,-1 0 0,0-1 0,-5-3 249,-1 0 0,1 1 0,-1 0 0,-11-5 0,-80-20-782,44 14-6352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10.181"/>
    </inkml:context>
    <inkml:brush xml:id="br0">
      <inkml:brushProperty name="width" value="0.05" units="cm"/>
      <inkml:brushProperty name="height" value="0.05" units="cm"/>
    </inkml:brush>
  </inkml:definitions>
  <inkml:trace contextRef="#ctx0" brushRef="#br0">0 25 24575,'3'-2'0,"0"0"0,0 0 0,-1 0 0,1 0 0,0 1 0,1-1 0,-1 1 0,0-1 0,0 1 0,1 0 0,5 0 0,44-3 0,-36 3 0,828 5-1007,-712 0 127,2419 90-2184,-678-21 1517,-1512-59 928,670 8-2067,-800-36 4345,-179 2 712,-52 12-2311,0 0 0,0 0 0,0-1-1,0 1 1,-1 0 0,1-1 0,0 1 0,0-1 0,-1 1 0,1-1 0,0 1 0,-1-1 0,1 1 0,0-1 0,-1 0 0,1 1 0,-1-1 0,1 0 0,-1 1 0,1-1 0,0-1 0,-1 1 19,-1 0 0,1 1 0,0-1 0,0 0 0,0 1 0,0-1 0,-1 0 0,1 1 0,0-1 0,-1 0 0,1 1 0,0-1 0,-1 1 0,1-1 0,-1 1 0,1-1 0,-1 1 0,1-1 0,-1 1 0,0-1 0,-34-17 1272,35 18-1362,-28-9 375,-2 1-1,1 1 1,-55-5 0,82 11-364,0 1 0,0 0 0,1 0 0,-1 0 0,0 0 0,0 0 0,0 0 0,0 1 0,1-1 0,-1 0 0,-3 2 0,5-2 0,-1 1 0,1-1 0,0 0 0,-1 0 0,1 1 0,-1-1 0,1 1 0,0-1 0,-1 0 0,1 1 0,0-1 0,-1 1 0,1-1 0,0 1 0,0-1 0,0 1 0,-1-1 0,1 1 0,0-1 0,0 1 0,0-1 0,0 1 0,0-1 0,0 1 0,0 0 0,1 4 0,1 0 0,-1 0 0,1 0 0,0-1 0,0 1 0,6 7 0,4 12 0,-7-8 0,0 1 0,-1 0 0,-1 0 0,-1 0 0,0 0 0,-1 0 0,-3 29 0,-22 125 0,9-84 0,-33 296 0,-1 588 0,51-795 0,-7-227-1365,-1 25-5461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4.027"/>
    </inkml:context>
    <inkml:brush xml:id="br0">
      <inkml:brushProperty name="width" value="0.05" units="cm"/>
      <inkml:brushProperty name="height" value="0.05" units="cm"/>
    </inkml:brush>
  </inkml:definitions>
  <inkml:trace contextRef="#ctx0" brushRef="#br0">390 79 24575,'-3'-10'0,"-4"11"0,-5 16 0,-9 42 0,2 1 0,3 1 0,-12 94 0,26-139 0,0-5 0,1 0 0,0 0 0,1 0 0,1 14 0,-1-24 0,0-1 0,0 0 0,0 0 0,0 0 0,0 0 0,0 0 0,0 0 0,-1 1 0,1-1 0,1 0 0,-1 0 0,0 0 0,0 0 0,0 0 0,0 1 0,0-1 0,0 0 0,0 0 0,0 0 0,0 0 0,0 0 0,0 0 0,0 1 0,0-1 0,0 0 0,0 0 0,0 0 0,1 0 0,-1 0 0,0 0 0,0 0 0,0 0 0,0 0 0,0 0 0,0 1 0,0-1 0,1 0 0,-1 0 0,0 0 0,0 0 0,0 0 0,0 0 0,0 0 0,1 0 0,-1 0 0,0 0 0,0 0 0,0 0 0,0 0 0,0 0 0,0 0 0,1 0 0,5-8 0,5-14 0,2-7 0,-2 0 0,-1-1 0,-2 0 0,-1-1 0,-1 0 0,-1 0 0,-2 0 0,-1-1 0,-4-46 0,1 72 0,0-1 0,-1 1 0,0 0 0,0-1 0,-1 1 0,0 0 0,0 0 0,0 1 0,-1-1 0,0 1 0,0-1 0,0 1 0,-1 0 0,0 1 0,0-1 0,0 1 0,-9-6 0,10 7 0,-1 0 0,0 0 0,1 1 0,-1 0 0,0-1 0,-1 2 0,1-1 0,0 0 0,-1 1 0,1 0 0,0 1 0,-1-1 0,1 1 0,-1 0 0,1 0 0,-1 0 0,1 1 0,-1 0 0,1 0 0,0 1 0,-7 2 0,0 2 0,1 1 0,0 0 0,0 1 0,1 1 0,0-1 0,0 1 0,1 1 0,1 0 0,-1 0 0,1 1 0,1 0 0,0 0 0,1 1 0,0 0 0,1 0 0,0 0 0,1 1 0,-5 22 0,4-14 0,2 0 0,0 0 0,1 1 0,1-1 0,2 1 0,0-1 0,0 0 0,2 0 0,1 1 0,12 38 0,-14-55 0,0 1 0,1-1 0,-1 0 0,1 0 0,0 0 0,0-1 0,0 1 0,1-1 0,-1 1 0,1-1 0,0 0 0,5 3 0,-6-5 0,1 0 0,0 0 0,-1 0 0,1-1 0,0 1 0,-1-1 0,1 0 0,0 0 0,0-1 0,0 1 0,0-1 0,0 0 0,0 0 0,0 0 0,0 0 0,0-1 0,7-2 0,-1 1 0,0-1 0,0-1 0,-1 0 0,1 0 0,-1-1 0,0 0 0,0-1 0,-1 0 0,16-14 0,-13 9 0,0-1 0,-1 0 0,0-1 0,-1 0 0,15-28 0,-13 17 0,-1-1 0,0 0 0,-2-1 0,-1 0 0,-2 0 0,0-1 0,2-37 0,22 130 0,-15-15-105,-5-18 220,16 41-1,-22-66-249,0 0 0,1-1-1,-1 0 1,2 0-1,-1 0 1,1-1 0,0 1-1,1-1 1,-1 0-1,12 9 1,3-4-6691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4.557"/>
    </inkml:context>
    <inkml:brush xml:id="br0">
      <inkml:brushProperty name="width" value="0.05" units="cm"/>
      <inkml:brushProperty name="height" value="0.05" units="cm"/>
    </inkml:brush>
  </inkml:definitions>
  <inkml:trace contextRef="#ctx0" brushRef="#br0">42 188 24575,'-1'0'0,"-1"0"0,1 0 0,0 0 0,-1 0 0,1 0 0,0 0 0,-1 0 0,1 1 0,0-1 0,0 0 0,-1 1 0,1-1 0,0 1 0,0 0 0,-1-1 0,1 1 0,0 0 0,0 0 0,0 0 0,0-1 0,0 1 0,0 0 0,0 0 0,1 1 0,-1-1 0,0 0 0,0 0 0,1 0 0,-1 0 0,1 1 0,-1-1 0,1 0 0,-1 0 0,1 1 0,0-1 0,0 0 0,0 1 0,0-1 0,0 1 0,0 1 0,1 7 0,0 1 0,1-1 0,1 0 0,5 16 0,-1-4 0,60 293 0,-66-308 0,1 0 0,-1 0 0,1 0 0,5 11 0,-2-13 0,-2-14 0,-3-15 0,-57-292 0,30 185 0,24 117 0,1 0 0,0 0 0,2-1 0,-1 1 0,2-1 0,4-27 0,-5 38 0,1 1 0,-1 0 0,1 0 0,0-1 0,0 1 0,1 0 0,-1 0 0,0 0 0,1 0 0,0 0 0,0 1 0,0-1 0,0 0 0,0 1 0,0-1 0,1 1 0,-1 0 0,1 0 0,-1 0 0,1 0 0,0 0 0,0 1 0,0-1 0,0 1 0,0 0 0,0 0 0,1 0 0,-1 0 0,0 0 0,0 1 0,1 0 0,-1-1 0,0 1 0,1 0 0,5 1 0,0 1 0,0 0 0,0 1 0,0 0 0,0 0 0,-1 1 0,1 0 0,-1 0 0,0 1 0,0 0 0,-1 0 0,1 1 0,-1 0 0,10 12 0,-13-15 0,-1 0 0,-1 1 0,1-1 0,0 1 0,-1-1 0,0 1 0,0 0 0,0 0 0,0 0 0,0 0 0,-1 0 0,0 0 0,0 1 0,0-1 0,0 0 0,-1 1 0,0-1 0,0 0 0,0 1 0,0-1 0,-1 1 0,1-1 0,-1 0 0,0 0 0,-1 1 0,1-1 0,-1 0 0,0 0 0,0 0 0,-3 5 0,-4 3 15,0-1 0,-1-1 0,0 0 0,-1 0 0,0-1 0,-1 0 0,-22 13 0,26-18-121,0 1 0,-1-1 0,1-1 0,-1 1 0,0-2 0,1 1-1,-1-1 1,0 0 0,-1-1 0,1 0 0,0-1 0,0 0 0,-11-1 0,0-4-6720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5.075"/>
    </inkml:context>
    <inkml:brush xml:id="br0">
      <inkml:brushProperty name="width" value="0.05" units="cm"/>
      <inkml:brushProperty name="height" value="0.05" units="cm"/>
    </inkml:brush>
  </inkml:definitions>
  <inkml:trace contextRef="#ctx0" brushRef="#br0">34 110 24575,'2'35'0,"2"-1"0,14 65 0,2 4 0,-13-29 0,-3 118 0,-7-237 0,-1 1 0,-3 0 0,-16-57 0,9 42 0,-12-110 0,25 160 0,1-1 0,0 1 0,1-1 0,0 1 0,0 0 0,1-1 0,0 1 0,1 0 0,0 0 0,0 1 0,1-1 0,7-11 0,-8 15 0,0 1 0,0 0 0,1 0 0,0 0 0,-1 1 0,1-1 0,1 1 0,-1 0 0,0 0 0,1 1 0,-1-1 0,1 1 0,0 0 0,0 0 0,0 0 0,0 1 0,0 0 0,0 0 0,1 0 0,-1 1 0,0-1 0,0 1 0,7 1 0,-2 0 0,-1 1 0,0 0 0,1 0 0,-1 1 0,0 0 0,-1 1 0,1 0 0,-1 0 0,1 1 0,-1 0 0,-1 1 0,1-1 0,-1 1 0,0 1 0,0 0 0,-1 0 0,10 12 0,-13-15 0,0 1 0,0-1 0,-1 0 0,1 1 0,-1 0 0,0-1 0,0 1 0,-1 0 0,0 0 0,1 0 0,-2 0 0,1 0 0,0 0 0,-1 0 0,0 0 0,-1 1 0,1-1 0,-1 0 0,0 0 0,0 0 0,0 0 0,-1 0 0,1-1 0,-1 1 0,0 0 0,-1-1 0,1 1 0,-1-1 0,0 0 0,0 0 0,0 0 0,-1 0 0,-6 5 0,-6 3-105,0 0 0,0-2 0,-1 0 0,0-1 0,-1 0 0,0-2 0,0 0 0,-1-1 0,0-1 0,0 0 0,0-2 0,-26 2 0,8-2-6721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9.323"/>
    </inkml:context>
    <inkml:brush xml:id="br0">
      <inkml:brushProperty name="width" value="0.05" units="cm"/>
      <inkml:brushProperty name="height" value="0.05" units="cm"/>
    </inkml:brush>
  </inkml:definitions>
  <inkml:trace contextRef="#ctx0" brushRef="#br0">398 824 24575,'0'-4'0,"-1"-1"0,0 1 0,0 0 0,-1 0 0,1 0 0,-1 0 0,0 0 0,-4-6 0,6 10 0,0 0 0,0 0 0,0-1 0,0 1 0,0 0 0,0 0 0,0 0 0,0 0 0,0 0 0,0 0 0,0 0 0,-1 0 0,1 0 0,0 0 0,0 0 0,0-1 0,0 1 0,0 0 0,0 0 0,0 0 0,0 0 0,0 0 0,0 0 0,-1 0 0,1 0 0,0 0 0,0 0 0,0 0 0,0 0 0,0 0 0,0 0 0,0 0 0,0 0 0,-1 0 0,1 0 0,0 0 0,0 0 0,0 0 0,0 0 0,0 0 0,0 0 0,0 0 0,0 0 0,0 0 0,-1 1 0,1-1 0,0 0 0,0 0 0,0 0 0,0 0 0,0 0 0,0 0 0,0 0 0,0 0 0,0 0 0,0 0 0,0 0 0,0 1 0,0-1 0,-3 10 0,0 14 0,8 463 44,34-1-592,-37-462 469,111 766-60,-46-378 161,-56-327 328,-1 157 0,-10-237-350,0 1 0,0 0 0,0 0 0,0 0 0,1 0 0,2 9 0,-2-13 0,-1-1 0,1 1 0,0 0 0,0-1 0,0 1 0,0-1 0,0 1 0,0-1 0,0 1 0,0-1 0,1 0 0,-1 0 0,0 0 0,1 1 0,-1-1 0,1-1 0,0 1 0,-1 0 0,1 0 0,0 0 0,-1-1 0,1 1 0,2 0 0,23 2 0,1 0 0,-1-2 0,0-1 0,1-1 0,40-7 0,-12 2 0,807-84-1129,1543-79-1038,-2184 159 2047,542-16-419,-738 26 622,-6 0 525,0-1-1,33-4 1,-51 5-566,-1-1 0,1 1 0,-1 0 0,1-1 0,-1 1 0,0-1 0,1 1 0,-1-1 0,0 0 0,0 0 0,1 1 0,-1-1 0,0 0 0,0 0 0,0 0 0,1-2 0,-1 3-11,-1-1 0,0 0 1,1 0-1,-1 0 0,0 0 0,0 1 0,0-1 0,0 0 0,1 0 0,-1 0 0,-1 0 0,1 0 0,0 1 0,0-1 1,0 0-1,0 0 0,0 0 0,-1 0 0,1 1 0,-1-2 0,-2-4 79,-1 0 0,0 1 0,-1-1 0,1 1 0,-8-7 0,5 5-149,-53-60 62,2-3 1,4-3-1,3-2 0,3-1 0,-39-87 0,10-7-477,-79-253-1,120 302 413,5-1 1,6-1-1,5-2 1,-7-188-1,26 204 49,5 1 0,4-1 0,5 2 0,5-1 0,48-158-1,31 8 59,-83 223 37,-12 24 518,-8 10-405,-14 14-241,17-11 48,-37 25-22,-2-3 0,-1 0 0,0-3 0,-2-2 0,-50 15 0,-242 51 0,-621 79-2492,-13-52 137,798-93 1547,-1645 149-339,1667-151 2618,131-12-1103,20-5-340,0 0 0,0 0 0,0 0 0,0 0 0,0 0 0,1 0 0,-1 0 0,0 1 0,0-1 0,0 0 0,0 0 0,0 0 0,0 0 0,0 0 0,0 0 0,0 0 0,0 1 0,0-1 0,0 0 0,0 0 0,0 0 0,0 0 1,0 0-1,0 0 0,0 1 0,0-1 0,0 0 0,0 0 0,0 0 0,0 0 0,0 0 0,0 0 0,0 1 0,0-1 0,0 0 0,0 0 0,0 0 0,0 0 0,0 0 0,-1 0 0,1 0 0,0 0 0,0 1 0,0-1 0,0 0 0,0 0 0,0 0 0,0 0 0,0 0 0,-1 0 0,19 3-4685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1.227"/>
    </inkml:context>
    <inkml:brush xml:id="br0">
      <inkml:brushProperty name="width" value="0.05" units="cm"/>
      <inkml:brushProperty name="height" value="0.05" units="cm"/>
    </inkml:brush>
  </inkml:definitions>
  <inkml:trace contextRef="#ctx0" brushRef="#br0">112 216 24575,'-20'-1'0,"-32"1"0,50 0 0,0 0 0,0 0 0,0 0 0,0 1 0,0-1 0,0 1 0,0-1 0,0 1 0,0 0 0,0-1 0,0 1 0,1 0 0,-1 0 0,0 1 0,1-1 0,-1 0 0,1 0 0,-1 1 0,-1 1 0,3-1 0,-1 0 0,1 0 0,-1 0 0,1 1 0,0-1 0,0 0 0,0 0 0,0 0 0,0 0 0,1 0 0,-1 0 0,1 0 0,-1 0 0,1 0 0,0 0 0,0 0 0,0 0 0,0 0 0,0-1 0,0 1 0,0 0 0,0-1 0,3 3 0,36 36 0,-28-30 0,0-1 0,1 0 0,1-1 0,-1-1 0,1 0 0,1 0 0,-1-2 0,1 0 0,0 0 0,26 4 0,-33-8 0,-1-1 0,1 0 0,-1 0 0,1 0 0,-1-1 0,1 0 0,-1 0 0,0-1 0,1 0 0,-1 0 0,0 0 0,0-1 0,0-1 0,-1 1 0,1-1 0,-1 0 0,0 0 0,0-1 0,0 0 0,0 0 0,-1 0 0,0-1 0,0 0 0,4-6 0,4-11 0,0-1 0,-2 0 0,-1-1 0,-1 0 0,-1 0 0,5-31 0,22-61 0,-31 111 0,-2 14 0,-4 19 0,-3 4-682,-11 39-1,-1-12-6143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6.324"/>
    </inkml:context>
    <inkml:brush xml:id="br0">
      <inkml:brushProperty name="width" value="0.05" units="cm"/>
      <inkml:brushProperty name="height" value="0.05" units="cm"/>
    </inkml:brush>
  </inkml:definitions>
  <inkml:trace contextRef="#ctx0" brushRef="#br0">218 497 24575,'8'-9'0,"-1"-1"0,0 0 0,-1 0 0,9-20 0,5-6 0,-8 16 0,-1 0 0,-1 0 0,-1-1 0,-1 0 0,9-35 0,-14 41 0,0 1 0,-1-1 0,-1 1 0,0-1 0,-1 0 0,-1 0 0,0 1 0,-1-1 0,-6-22 0,8 33 0,-1 1 0,0 0 0,0-1 0,-1 1 0,1 0 0,-1 0 0,1 0 0,-1 0 0,0 0 0,0 0 0,0 1 0,-1-1 0,1 1 0,-1-1 0,1 1 0,-1 0 0,0 0 0,0 0 0,1 0 0,-2 1 0,1-1 0,0 1 0,0 0 0,0 0 0,-1 0 0,1 0 0,0 0 0,-1 1 0,1-1 0,-1 1 0,1 0 0,0 0 0,-1 0 0,1 1 0,-1-1 0,-5 3 0,-1-1 0,0 2 0,1-1 0,-1 1 0,1 1 0,0-1 0,0 1 0,0 1 0,1 0 0,-1 0 0,2 1 0,-10 10 0,3-2 0,2 1 0,0 0 0,1 1 0,1 0 0,1 1 0,0 0 0,-9 28 0,10-18 0,0 1 0,2 0 0,1 0 0,-1 44 0,6-16 0,2 0 0,3 0 0,2-1 0,26 96 0,67 142 0,-52-164 0,-45-122 17,0 1 0,-1 0 1,0-1-1,0 1 0,-1 0 0,0 9 0,-1-16-56,0 0 0,0 0 0,0-1 0,0 1 0,0 0 0,0-1-1,-1 1 1,1 0 0,-1-1 0,1 1 0,-1 0 0,0-1 0,0 1 0,1-1 0,-1 1 0,0-1 0,0 0 0,-1 1-1,1-1 1,0 0 0,0 0 0,-1 0 0,1 1 0,0-2 0,-1 1 0,1 0 0,-1 0 0,1 0 0,-1-1 0,0 1 0,1 0-1,-1-1 1,0 0 0,1 1 0,-1-1 0,0 0 0,-2 0 0,-17-1-6787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6.702"/>
    </inkml:context>
    <inkml:brush xml:id="br0">
      <inkml:brushProperty name="width" value="0.05" units="cm"/>
      <inkml:brushProperty name="height" value="0.05" units="cm"/>
    </inkml:brush>
  </inkml:definitions>
  <inkml:trace contextRef="#ctx0" brushRef="#br0">0 228 24575,'1'-3'0,"-1"-1"0,1 1 0,0-1 0,0 1 0,0 0 0,0-1 0,0 1 0,1 0 0,-1 0 0,1 0 0,0 0 0,0 0 0,0 0 0,1 0 0,-1 1 0,1-1 0,-1 1 0,1 0 0,0 0 0,0 0 0,0 0 0,0 0 0,0 0 0,5-1 0,10-4 0,-1 0 0,1 2 0,24-6 0,-35 10 0,162-26 0,-109 20 0,89-22 0,-143 27 0,1 0 0,-1-1 0,1 1 0,-1-1 0,8-5 0,-13 8 0,0-1 0,-1 0 0,1 1 0,0-1 0,0 0 0,0 1 0,0-1 0,-1 0 0,1 0 0,0 0 0,-1 1 0,1-1 0,0 0 0,-1 0 0,1 0 0,-1 0 0,0 0 0,1 0 0,-1 0 0,0-1 0,0 1 0,1 0 0,-1 0 0,0 0 0,0 0 0,0 0 0,0 0 0,-1 0 0,1 0 0,0 0 0,0 0 0,-1 0 0,1 0 0,0 0 0,-1 0 0,1 0 0,-1 0 0,1 0 0,-1 0 0,-1-1 0,2 2 0,0-1 0,0 1 0,0 0 0,0 0 0,0 0 0,0-1 0,0 1 0,-1 0 0,1 0 0,0-1 0,0 1 0,0 0 0,0 0 0,-1 0 0,1 0 0,0-1 0,0 1 0,0 0 0,-1 0 0,1 0 0,0 0 0,0 0 0,-1 0 0,1-1 0,0 1 0,0 0 0,-1 0 0,1 0 0,0 0 0,0 0 0,-1 0 0,1 0 0,0 0 0,-1 0 0,1 0 0,-3 10 0,4 16 0,19 164 0,-15-105 0,-1-61-1365,2-6-5461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7.047"/>
    </inkml:context>
    <inkml:brush xml:id="br0">
      <inkml:brushProperty name="width" value="0.05" units="cm"/>
      <inkml:brushProperty name="height" value="0.05" units="cm"/>
    </inkml:brush>
  </inkml:definitions>
  <inkml:trace contextRef="#ctx0" brushRef="#br0">12 7 24575,'0'-5'0,"0"4"0,-5 1 0,-1 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7.388"/>
    </inkml:context>
    <inkml:brush xml:id="br0">
      <inkml:brushProperty name="width" value="0.05" units="cm"/>
      <inkml:brushProperty name="height" value="0.05" units="cm"/>
    </inkml:brush>
  </inkml:definitions>
  <inkml:trace contextRef="#ctx0" brushRef="#br0">165 74 24575,'-11'0'0,"0"0"0,0 1 0,0 1 0,0-1 0,1 2 0,-1-1 0,1 1 0,-13 6 0,19-7 0,1 0 0,-1 0 0,1 0 0,-1 0 0,1 1 0,0 0 0,0-1 0,0 1 0,0 0 0,1 1 0,-1-1 0,1 0 0,0 1 0,0-1 0,0 1 0,0 0 0,0 0 0,1 0 0,0-1 0,0 1 0,0 1 0,0-1 0,1 0 0,-1 8 0,2-5 0,0 1 0,0 0 0,0 0 0,1-1 0,0 1 0,1-1 0,-1 0 0,1 1 0,1-1 0,-1-1 0,1 1 0,1 0 0,-1-1 0,11 12 0,-9-12 0,1 1 0,-1-1 0,1-1 0,0 1 0,0-1 0,1 0 0,0-1 0,0 0 0,0 0 0,0-1 0,0 1 0,17 2 0,-21-5 0,1 0 0,-1 0 0,1-1 0,-1 0 0,1 0 0,-1 0 0,1 0 0,-1-1 0,1 1 0,-1-1 0,1 0 0,-1-1 0,0 1 0,1-1 0,-1 0 0,0 0 0,0 0 0,-1 0 0,1-1 0,0 0 0,-1 0 0,1 0 0,-1 0 0,0 0 0,0-1 0,0 1 0,-1-1 0,1 0 0,-1 0 0,0 0 0,0 0 0,3-8 0,-2 2 0,-1 0 0,0 0 0,0 0 0,-1 0 0,0 0 0,-1 0 0,0 0 0,-1 0 0,0 0 0,0 0 0,-1 0 0,-1 0 0,-6-18 0,3 15 15,0 1 0,0 0 0,-1 0 0,-1 1 0,0 0 0,-1 0 0,-12-12 0,18 20-70,0 0 0,0 0 0,0 0 0,0 0 0,-1 1 0,1 0 0,-1-1 0,0 1 0,0 1 0,0-1 0,0 0 0,0 1 0,0 0 0,0 0 0,0 0 0,0 1 0,-1-1 0,1 1 0,0 0 0,0 0 0,-1 0 0,1 1 0,0-1 0,0 1 0,-1 0 0,-6 3 0,-8 7-6771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7.803"/>
    </inkml:context>
    <inkml:brush xml:id="br0">
      <inkml:brushProperty name="width" value="0.05" units="cm"/>
      <inkml:brushProperty name="height" value="0.05" units="cm"/>
    </inkml:brush>
  </inkml:definitions>
  <inkml:trace contextRef="#ctx0" brushRef="#br0">18 110 24575,'-1'0'0,"1"0"0,-1 0 0,0 0 0,1 0 0,-1 0 0,0 0 0,1 0 0,-1 0 0,0 0 0,1-1 0,-1 1 0,0 0 0,1-1 0,-1 1 0,1 0 0,-1-1 0,0 1 0,1 0 0,-1-1 0,1 1 0,-1-1 0,1 1 0,0-1 0,-1 0 0,1 1 0,0-1 0,-1 1 0,1-1 0,0 0 0,-1 1 0,1-1 0,0 0 0,0 1 0,0-1 0,0 0 0,0 1 0,0-1 0,0 0 0,0 1 0,0-1 0,0 0 0,0 1 0,0-1 0,0 0 0,0 1 0,1-1 0,-1 0 0,0 1 0,0-1 0,1 1 0,0-2 0,0-1 0,0 0 0,1 0 0,-1 0 0,1 0 0,0 0 0,0 0 0,0 0 0,5-4 0,-4 5 0,-1 0 0,1 0 0,-1 1 0,1-1 0,0 1 0,-1 0 0,1 0 0,0 0 0,0 0 0,0 0 0,0 1 0,0-1 0,0 1 0,0 0 0,0 0 0,0 0 0,0 0 0,4 1 0,-2 0 0,-1 1 0,1 0 0,-1-1 0,1 1 0,-1 1 0,0-1 0,0 1 0,0 0 0,0 0 0,5 5 0,-1 0 0,0 1 0,-1 0 0,0 0 0,-1 0 0,0 1 0,-1 0 0,0 0 0,0 1 0,3 12 0,-3-3 0,0 0 0,-2-1 0,1 26 0,-4-38 0,1 1 0,-1 0 0,-1-1 0,0 1 0,0 0 0,0-1 0,-1 1 0,0-1 0,-1 0 0,1 0 0,-6 9 0,8-15 0,0 0 0,-1 0 0,1 0 0,-1-1 0,1 1 0,-1 0 0,1 0 0,-1-1 0,1 1 0,-1 0 0,1-1 0,-1 1 0,0-1 0,0 1 0,1-1 0,-1 1 0,0-1 0,0 1 0,1-1 0,-1 0 0,0 1 0,0-1 0,0 0 0,0 0 0,1 0 0,-1 0 0,0 0 0,0 0 0,0 0 0,0 0 0,0 0 0,0 0 0,1 0 0,-1 0 0,0 0 0,0-1 0,0 1 0,0 0 0,1-1 0,-1 1 0,0-1 0,0 1 0,1-1 0,-1 1 0,0-1 0,1 1 0,-1-1 0,0 0 0,1 1 0,-1-1 0,1 0 0,-1 0 0,1 1 0,-1-2 0,-2-3 0,0 0 0,0 0 0,1 0 0,0-1 0,0 1 0,-3-12 0,4 4 0,0-1 0,1 1 0,0-1 0,1 0 0,0 1 0,1-1 0,1 1 0,7-21 0,-3 13 0,1 1 0,1 0 0,0 0 0,21-30 0,-27 45 0,1 0 0,1 0 0,-1 0 0,0 1 0,1-1 0,0 1 0,0 0 0,1 0 0,-1 1 0,1 0 0,8-4 0,-12 6 0,1 0 0,0 0 0,-1 0 0,1 1 0,0-1 0,-1 1 0,1 0 0,0 0 0,0 0 0,-1 0 0,1 0 0,0 1 0,0-1 0,-1 1 0,1 0 0,-1-1 0,1 1 0,0 1 0,-1-1 0,0 0 0,1 0 0,-1 1 0,0 0 0,1-1 0,-1 1 0,0 0 0,0 0 0,2 4 0,2 2 0,-1 1 0,0-1 0,0 1 0,-1 1 0,0-1 0,-1 0 0,0 1 0,2 12 0,-2-10 0,0 1 0,1-1 0,0 0 0,9 16 0,-3-12-227,-1 1-1,-1 0 1,-1 0-1,0 0 1,6 29-1,-9-23-6598</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8.163"/>
    </inkml:context>
    <inkml:brush xml:id="br0">
      <inkml:brushProperty name="width" value="0.05" units="cm"/>
      <inkml:brushProperty name="height" value="0.05" units="cm"/>
    </inkml:brush>
  </inkml:definitions>
  <inkml:trace contextRef="#ctx0" brushRef="#br0">57 1 24575,'-5'0'0,"-6"0"0,0 5 0,0 6 0,3 6 0,2 4 0,3 4 0,2-3-8191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8.512"/>
    </inkml:context>
    <inkml:brush xml:id="br0">
      <inkml:brushProperty name="width" value="0.05" units="cm"/>
      <inkml:brushProperty name="height" value="0.05" units="cm"/>
    </inkml:brush>
  </inkml:definitions>
  <inkml:trace contextRef="#ctx0" brushRef="#br0">0 34 24575,'0'4'0,"5"2"0,6 0 0,5-1 0,6-6 0,3-4 0,2 1 0,1-1 0,0 2 0,1 1 0,-6-4 0,-1-1 0,-5-4 0,-5 1-8191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48.917"/>
    </inkml:context>
    <inkml:brush xml:id="br0">
      <inkml:brushProperty name="width" value="0.05" units="cm"/>
      <inkml:brushProperty name="height" value="0.05" units="cm"/>
    </inkml:brush>
  </inkml:definitions>
  <inkml:trace contextRef="#ctx0" brushRef="#br0">2 143 24575,'-1'-9'0,"1"6"0,0 1 0,-1-1 0,1 1 0,0-1 0,0 1 0,1-1 0,-1 1 0,0-1 0,1 1 0,-1-1 0,1 1 0,0-1 0,0 1 0,0 0 0,0-1 0,0 1 0,4-4 0,-5 6 0,1 0 0,-1 0 0,0 0 0,1 0 0,-1 0 0,1 0 0,-1 0 0,0 0 0,1 0 0,-1 0 0,1 0 0,-1 0 0,0 0 0,1 1 0,-1-1 0,0 0 0,1 0 0,-1 0 0,0 1 0,1-1 0,-1 0 0,0 0 0,0 1 0,1-1 0,-1 0 0,0 1 0,0-1 0,1 0 0,-1 1 0,0-1 0,0 0 0,0 1 0,0-1 0,0 1 0,1-1 0,-1 0 0,0 1 0,0-1 0,0 1 0,0-1 0,0 0 0,0 1 0,-1 0 0,5 20 0,-4-21 0,3 34 0,2 0 0,1-1 0,2 0 0,16 43 0,-20-65 0,1-1 0,0 0 0,0-1 0,2 1 0,-1-1 0,1 0 0,11 11 0,-13-15 0,1 0 0,0 0 0,0-1 0,1 0 0,-1 0 0,1 0 0,0-1 0,0 0 0,0-1 0,0 1 0,0-1 0,10 1 0,-10-2 0,0-1 0,0 0 0,0 0 0,0 0 0,0-1 0,0 0 0,0 0 0,0-1 0,-1 1 0,1-2 0,0 1 0,-1-1 0,1 0 0,-1 0 0,0-1 0,0 0 0,0 0 0,-1 0 0,0-1 0,1 0 0,-1 0 0,-1 0 0,1 0 0,5-11 0,-2 4 0,-1 0 0,0 0 0,-1-1 0,0 0 0,-1 0 0,-1 0 0,0-1 0,-1 1 0,-1-1 0,0 0 0,1-21 0,-4 22 12,1-1 0,-2 1 0,0 0 0,-1 0 0,0 0 0,-1 0 0,0 1 0,-1-1 0,-8-15 0,11 24-62,0 0 1,-1 0-1,1 0 1,-1 0-1,0 1 1,0-1-1,0 1 1,-1-1-1,1 1 1,-1 0-1,0 1 1,0-1-1,0 0 1,0 1-1,0 0 1,0 0-1,-1 0 1,1 1-1,0 0 1,-1-1-1,0 2 1,1-1-1,-1 0 1,0 1-1,1 0 1,-1 0-1,0 0 1,1 1-1,-7 1 1,-8 3-6777</inkml:trace>
  <inkml:trace contextRef="#ctx0" brushRef="#br0" timeOffset="1">603 6 24575,'0'-4'0,"5"2"0,5 7 0,7 7 0,0 11 0,2 5 0,2 9 0,-2 6 0,-5 6 0,-4 7 0,-9 5 0,-5-9-8191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5.263"/>
    </inkml:context>
    <inkml:brush xml:id="br0">
      <inkml:brushProperty name="width" value="0.05" units="cm"/>
      <inkml:brushProperty name="height" value="0.05" units="cm"/>
    </inkml:brush>
  </inkml:definitions>
  <inkml:trace contextRef="#ctx0" brushRef="#br0">0 1221 24575,'21'23'0,"-18"-19"0,1 1 0,-1-1 0,1 0 0,0 0 0,1 0 0,5 3 0,-8-6 0,0 0 0,0 0 0,1 0 0,-1 0 0,0-1 0,1 1 0,-1-1 0,0 0 0,1 1 0,-1-1 0,0 0 0,1 0 0,-1-1 0,0 1 0,1 0 0,-1-1 0,0 0 0,1 1 0,2-2 0,2-2 0,1 0 0,-1 0 0,0 0 0,0-1 0,0 0 0,-1 0 0,1-1 0,-1 0 0,-1 0 0,7-9 0,1-2 0,-1-1 0,18-35 0,-12 10 0,-1 0 0,-2-1 0,-2-1 0,13-85 0,2-189 0,-25 225 0,-3 0 0,-22-163 0,9 212 0,13 45 0,0-1 0,-1 0 0,1 0 0,0 1 0,-1-1 0,1 0 0,-1 1 0,1-1 0,-1 0 0,1 1 0,-1-1 0,0 1 0,1-1 0,-1 1 0,0-1 0,1 1 0,-1-1 0,-1 0 0,1 1 0,0 1 0,0-1 0,0 0 0,1 0 0,-1 1 0,0-1 0,0 0 0,1 1 0,-1-1 0,0 1 0,1-1 0,-1 1 0,0-1 0,1 1 0,-1-1 0,1 1 0,-1-1 0,1 1 0,-1 0 0,1-1 0,0 1 0,-1 0 0,1 0 0,-1 1 0,-3 7 0,0 0 0,1 0 0,0 0 0,1 1 0,0 0 0,0-1 0,0 12 0,0 76 0,3-60 0,1 39 0,3-1 0,4 0 0,3-1 0,3 0 0,3-1 0,53 134 0,-68-198 0,1 0 0,0 0 0,1 0 0,0-1 0,11 15 0,-15-22 0,0 0 0,0 0 0,0 0 0,1 1 0,-1-1 0,0-1 0,1 1 0,-1 0 0,1 0 0,-1 0 0,1-1 0,0 1 0,-1-1 0,1 1 0,-1-1 0,1 0 0,2 1 0,-2-2 0,0 1 0,0 0 0,0-1 0,0 0 0,0 1 0,0-1 0,-1 0 0,1 0 0,0 0 0,0 0 0,0 0 0,-1-1 0,1 1 0,-1 0 0,1-1 0,-1 0 0,2-1 0,7-10 0,-1 0 0,-1 0 0,0-1 0,0 0 0,-2-1 0,0 1 0,7-27 0,-3 3 0,9-75 0,-17 90 0,1-5 0,0 1 0,11-37 0,-14 64 0,0 0 0,0 0 0,0 0 0,0 0 0,0 0 0,0 0 0,0 0 0,0 0 0,0 0 0,1 0 0,-1 0 0,0 0 0,0 0 0,0 0 0,0 1 0,0-1 0,0 0 0,0 0 0,0 0 0,0 0 0,1 0 0,-1 0 0,0 0 0,0-1 0,0 1 0,0 0 0,0 0 0,0 0 0,0 0 0,0 0 0,0 0 0,0 0 0,1 0 0,-1 0 0,0 0 0,0 0 0,0 0 0,0 0 0,0 0 0,0 0 0,0 0 0,0 0 0,0 0 0,0-1 0,0 1 0,0 0 0,0 0 0,0 0 0,0 0 0,0 0 0,0 0 0,0 0 0,0 0 0,0 0 0,0 0 0,0-1 0,0 1 0,3 14 0,0 21 0,10 168 120,-8-169-491,1 0-1,2-1 1,23 63 0,-22-77-6455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5.794"/>
    </inkml:context>
    <inkml:brush xml:id="br0">
      <inkml:brushProperty name="width" value="0.05" units="cm"/>
      <inkml:brushProperty name="height" value="0.05" units="cm"/>
    </inkml:brush>
  </inkml:definitions>
  <inkml:trace contextRef="#ctx0" brushRef="#br0">362 134 24575,'1'-1'0,"0"-1"0,0 1 0,1 0 0,-1 0 0,0-1 0,0 1 0,-1-1 0,1 1 0,0-1 0,0 1 0,-1-1 0,1 0 0,-1 1 0,0-1 0,1 0 0,-1 1 0,0-1 0,0 0 0,0 1 0,0-1 0,0-2 0,-1 0 0,0 1 0,0 0 0,-1 0 0,1 1 0,-1-1 0,1 0 0,-1 0 0,0 1 0,0-1 0,-4-4 0,-1 0 0,-1 1 0,0 0 0,0 0 0,-1 0 0,1 1 0,-14-6 0,13 8 0,0 0 0,0 1 0,0 0 0,0 0 0,0 1 0,0 0 0,-1 0 0,1 1 0,0 1 0,-1 0 0,1 0 0,0 0 0,0 1 0,0 1 0,0 0 0,0 0 0,0 0 0,1 1 0,0 1 0,-1-1 0,2 1 0,-1 1 0,1-1 0,-1 1 0,1 0 0,1 1 0,0 0 0,-1 0 0,2 0 0,-1 1 0,-5 11 0,8-14 0,1 0 0,0 0 0,0 0 0,0 0 0,1 0 0,0 0 0,0 1 0,0-1 0,0 0 0,1 1 0,0-1 0,0 0 0,0 1 0,1-1 0,0 0 0,0 1 0,0-1 0,1 0 0,0 0 0,0 0 0,0 0 0,0 0 0,1-1 0,0 1 0,0-1 0,0 1 0,0-1 0,1 0 0,-1 0 0,1-1 0,0 1 0,8 4 0,6 4 0,1-1 0,0 0 0,0-2 0,1 0 0,0-1 0,38 9 0,-6-5 0,-29-7 0,1 1 0,-1 0 0,0 2 0,0 1 0,25 13 0,-46-21 0,0 1 0,0-1 0,1 1 0,-1-1 0,0 1 0,0 0 0,-1-1 0,1 1 0,0 0 0,-1 0 0,1 0 0,-1 1 0,0-1 0,1 0 0,-1 1 0,0-1 0,0 0 0,-1 1 0,1-1 0,0 1 0,-1-1 0,0 1 0,1 0 0,-1-1 0,0 4 0,-1-2 0,0-1 0,0 1 0,0-1 0,-1 0 0,1 0 0,-1 1 0,0-1 0,0 0 0,0-1 0,0 1 0,0 0 0,-1 0 0,1-1 0,-1 0 0,1 1 0,-1-1 0,0 0 0,-5 2 0,-11 6 0,-1-1 0,0-1 0,-1-1 0,0-1 0,0 0 0,0-2 0,-1-1 0,-29 2 0,45-5-65,0 1 0,0-1 0,1-1 0,-1 1 0,0-1 0,0 0 0,1 0 0,-1 0 0,0-1 0,1 0 0,0 0 0,-1-1 0,1 1 0,0-1 0,0 0 0,1-1 0,-1 1 0,0-1 0,1 0 0,-7-8 0,-2-9-6761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6.355"/>
    </inkml:context>
    <inkml:brush xml:id="br0">
      <inkml:brushProperty name="width" value="0.05" units="cm"/>
      <inkml:brushProperty name="height" value="0.05" units="cm"/>
    </inkml:brush>
  </inkml:definitions>
  <inkml:trace contextRef="#ctx0" brushRef="#br0">3723 296 24575,'1'-7'0,"0"1"0,1 0 0,0 0 0,0-1 0,0 1 0,1 1 0,0-1 0,0 0 0,0 1 0,8-10 0,-6 8 0,0-1 0,0 1 0,-1-1 0,0 0 0,3-11 0,-6 17 0,-1 0 0,1-1 0,-1 1 0,0-1 0,0 1 0,0-1 0,0 1 0,0 0 0,0-1 0,-1 1 0,1-1 0,-1 1 0,0 0 0,0-1 0,1 1 0,-1 0 0,-1 0 0,1 0 0,0 0 0,-1 0 0,1 0 0,-1 0 0,-2-2 0,-3-3 0,-2 0 0,1 1 0,-1 0 0,0 0 0,0 1 0,0 0 0,-1 1 0,0 0 0,0 1 0,-14-4 0,-17-2 0,-53-5 0,64 10 0,-91-8 15,0 5-1,0 6 1,-122 14-1,-359 79-743,448-59 714,3 8 0,1 5 0,2 7 0,3 7 0,3 6 0,3 6 1,2 6-1,-187 143 0,208-129 15,-155 158 0,214-189 0,3 2 0,2 3 0,4 1 0,-47 87 0,76-118 134,1 2 0,-21 70 0,32-86-76,2-1 0,1 2-1,1-1 1,0 0-1,2 1 1,2 36-1,-1-53-181,1-1 0,0 1 0,0 0 0,0-1 0,1 1 0,-1-1-1,1 0 1,1 0 0,-1 1 0,5 5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3:56.642"/>
    </inkml:context>
    <inkml:brush xml:id="br0">
      <inkml:brushProperty name="width" value="0.05" units="cm"/>
      <inkml:brushProperty name="height" value="0.05" units="cm"/>
    </inkml:brush>
  </inkml:definitions>
  <inkml:trace contextRef="#ctx0" brushRef="#br0">23 304 24575,'-2'-1'0,"1"1"0,0-1 0,0 1 0,0-1 0,-1 1 0,1-1 0,0 0 0,0 0 0,0 0 0,0 1 0,0-1 0,0 0 0,0 0 0,1 0 0,-1-1 0,0 1 0,0 0 0,1 0 0,-1 0 0,1 0 0,-1-1 0,1 1 0,-1 0 0,1-1 0,0 1 0,0 0 0,0-1 0,0 1 0,0 0 0,0-2 0,0-43 0,2 32 0,1-1 0,1 1 0,0 0 0,1 0 0,1 1 0,0 0 0,0-1 0,2 2 0,-1-1 0,2 1 0,10-12 0,-15 19 0,0 1 0,1-1 0,-1 1 0,1 0 0,0 1 0,0-1 0,0 1 0,0 0 0,1 0 0,-1 0 0,1 1 0,0 0 0,0 0 0,0 0 0,0 1 0,0 0 0,0 0 0,0 1 0,0 0 0,0 0 0,0 0 0,1 0 0,-1 1 0,0 0 0,0 1 0,0-1 0,-1 1 0,11 5 0,-9-4 0,-1 0 0,1 1 0,-1 0 0,0 0 0,-1 0 0,1 1 0,-1 0 0,1 0 0,-2 1 0,1-1 0,0 1 0,-1 0 0,0 0 0,-1 0 0,1 1 0,-1-1 0,0 1 0,-1 0 0,0 0 0,0 0 0,2 12 0,-4-10 0,1-1 0,-1 0 0,0 1 0,0-1 0,-1 1 0,-1-1 0,1 0 0,-1 1 0,-1-1 0,1 0 0,-1 0 0,-1-1 0,1 1 0,-2-1 0,1 1 0,-1-1 0,0 0 0,-7 7 0,-1-1 0,-1 0 0,-1-1 0,0-1 0,0 0 0,-1-1 0,-24 10 0,23-14 0,16-6 0,1-1 0,0 1 0,0 0 0,0 0 0,0 0 0,0 0 0,0 0 0,-1 0 0,1 0 0,0 0 0,0 0 0,0 0 0,0 0 0,0-1 0,0 1 0,0 0 0,0 0 0,0 0 0,0 0 0,0 0 0,-1 0 0,1 0 0,0-1 0,0 1 0,0 0 0,0 0 0,0 0 0,0 0 0,0 0 0,0 0 0,0-1 0,0 1 0,0 0 0,0 0 0,0 0 0,0 0 0,1 0 0,-1 0 0,0-1 0,0 1 0,0 0 0,0 0 0,0 0 0,0 0 0,0 0 0,0 0 0,0 0 0,0-1 0,0 1 0,1 0 0,-1 0 0,0 0 0,0 0 0,0 0 0,2-2 0,0-1 0,1 1 0,-1 0 0,0 1 0,1-1 0,-1 0 0,1 0 0,0 1 0,3-2 0,3 1 0,0 0 0,0 0 0,0 1 0,0 0 0,0 1 0,-1 0 0,1 0 0,0 1 0,0 0 0,0 0 0,0 1 0,0 1 0,-1-1 0,1 1 0,7 5 0,14 5 0,-1 2 0,47 33 0,-63-39 0,0 1 0,0 0 0,-1 1 0,13 16 0,-22-24 0,-1 0 0,1 1 0,-1-1 0,0 0 0,0 1 0,-1-1 0,1 1 0,-1 0 0,0 0 0,2 6 0,-3-9 0,0 1 0,0 0 0,0 0 0,0 0 0,-1 0 0,1 0 0,0 0 0,-1 0 0,0-1 0,1 1 0,-1 0 0,0 0 0,0 0 0,0-1 0,0 1 0,0-1 0,0 1 0,0-1 0,-1 1 0,1-1 0,-1 0 0,-2 3 0,0-2 0,0 1 0,0-1 0,-1 0 0,1 0 0,-1 0 0,1-1 0,-1 1 0,0-1 0,0 0 0,-6 0 0,-52 0 0,45-1 0,-14 0 40,0-2 0,-55-11 0,75 11-175,1 0 0,-1-2 0,1 1 0,0-2 0,1 1 0,-1-2 0,1 1 0,0-1 0,0-1 0,-16-13 0,13 6-6691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1.204"/>
    </inkml:context>
    <inkml:brush xml:id="br0">
      <inkml:brushProperty name="width" value="0.05" units="cm"/>
      <inkml:brushProperty name="height" value="0.05" units="cm"/>
    </inkml:brush>
  </inkml:definitions>
  <inkml:trace contextRef="#ctx0" brushRef="#br0">33 42 24575,'0'0'0,"0"-1"0,0 0 0,0 0 0,0 1 0,0-1 0,0 0 0,0 0 0,0 1 0,0-1 0,-1 0 0,1 0 0,0 1 0,0-1 0,-1 0 0,1 1 0,0-1 0,-1 0 0,1 1 0,-1-1 0,1 0 0,-1 1 0,1-1 0,-1 1 0,1-1 0,-1 1 0,0-1 0,0 0 0,0 2 0,0-1 0,1 0 0,-1 0 0,0 0 0,1 1 0,-1-1 0,0 0 0,1 1 0,-1-1 0,1 0 0,-1 1 0,1-1 0,-1 1 0,1-1 0,-1 1 0,1-1 0,-1 1 0,1-1 0,0 1 0,-1 0 0,1-1 0,0 1 0,0-1 0,-1 1 0,1 0 0,0-1 0,0 1 0,0 0 0,0-1 0,0 1 0,0 0 0,0 0 0,-5 40 0,1-1 0,3 0 0,4 53 0,-1-65 0,0-1 0,2 1 0,2-1 0,0 0 0,13 32 0,-16-48 0,2-1 0,-1 1 0,1-1 0,1 0 0,0-1 0,0 1 0,1-1 0,0-1 0,1 1 0,-1-1 0,2 0 0,-1-1 0,1 0 0,0 0 0,17 8 0,-20-12 0,-1-1 0,1 0 0,-1-1 0,1 1 0,0-1 0,-1 0 0,1-1 0,0 1 0,0-1 0,0 0 0,0-1 0,-1 1 0,1-1 0,7-2 0,-3 0 0,-1-1 0,0 0 0,0 0 0,0-1 0,0 0 0,-1 0 0,15-13 0,-8 5 0,-1-1 0,-1-1 0,0 0 0,-1-1 0,-1 0 0,0-1 0,-1 0 0,7-19 0,-3 2 0,-2 0 0,-2-1 0,7-37 0,-13 53 0,-2 0 0,0 0 0,-1 0 0,-1-1 0,-1 1 0,0 0 0,-6-27 0,6 42 17,0 0 0,-1 1 1,1-1-1,-1 0 0,0 0 0,-3-5 0,5 8-72,-1 0 0,0 0 0,0 0 0,1 1 0,-1-1 0,0 0 0,0 0 0,0 1 0,0-1 0,0 0 0,0 1 0,0-1 0,0 1 0,0-1 0,0 1 0,0 0 0,0-1 0,0 1 0,0 0 0,0 0 0,-1 0 0,1-1 0,0 1 0,0 1 0,0-1 0,-2 0 0,-11 6-6771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1.754"/>
    </inkml:context>
    <inkml:brush xml:id="br0">
      <inkml:brushProperty name="width" value="0.05" units="cm"/>
      <inkml:brushProperty name="height" value="0.05" units="cm"/>
    </inkml:brush>
  </inkml:definitions>
  <inkml:trace contextRef="#ctx0" brushRef="#br0">138 189 24575,'-1'-1'0,"0"1"0,0-1 0,-1 1 0,1-1 0,0 1 0,0-1 0,0 0 0,0 0 0,0 0 0,0 0 0,0 0 0,0 0 0,0 0 0,0 0 0,0 0 0,1 0 0,-1 0 0,0 0 0,1-1 0,-1 1 0,1 0 0,0 0 0,-1-1 0,1 1 0,0 0 0,-1-1 0,1 1 0,0 0 0,1-3 0,-2-3 0,0 1 0,1 0 0,0 0 0,1 0 0,1-8 0,0 8 0,1 0 0,0-1 0,0 2 0,1-1 0,-1 0 0,1 1 0,1-1 0,-1 1 0,1 0 0,0 1 0,0-1 0,0 1 0,1 0 0,-1 0 0,1 1 0,7-4 0,-7 3 0,0 1 0,0 0 0,1 1 0,-1 0 0,0 0 0,1 0 0,-1 1 0,1 0 0,0 0 0,-1 0 0,1 1 0,0 0 0,0 0 0,-1 1 0,1 0 0,8 2 0,-12-1 0,0-1 0,0 1 0,0 0 0,-1 0 0,1 0 0,0 0 0,-1 0 0,0 0 0,0 1 0,1 0 0,-1-1 0,-1 1 0,1 0 0,0 0 0,-1 0 0,1 0 0,-1 0 0,0 0 0,0 0 0,0 0 0,-1 1 0,1-1 0,-1 0 0,1 0 0,-1 1 0,0-1 0,-1 0 0,0 7 0,0-2 0,0 0 0,-1 1 0,1-1 0,-2 0 0,1 0 0,-1 0 0,-1 0 0,1 0 0,-1-1 0,-7 10 0,-3-2 0,-1 0 0,0-2 0,-1 0 0,-1 0 0,0-1 0,0-2 0,-35 17 0,-18 12 0,201-73 0,-111 31 0,0 0 0,-1 1 0,1 1 0,0 1 0,29 4 0,-40-3 0,-1 0 0,1 1 0,-1 0 0,1 1 0,-1 0 0,0 0 0,0 0 0,0 1 0,-1 1 0,1-1 0,-1 1 0,0 0 0,-1 1 0,1-1 0,6 9 0,-11-12 0,-1 0 0,1 0 0,-1 0 0,0 0 0,0 0 0,0 0 0,0 0 0,0 0 0,0 0 0,0 0 0,-1 0 0,1 1 0,-1-1 0,0 0 0,0 0 0,0 1 0,0-1 0,0 0 0,0 1 0,-1 2 0,0-2 0,0 0 0,-1 1 0,1-1 0,-1 0 0,0 0 0,0 0 0,0 0 0,-1 0 0,1 0 0,-1 0 0,-4 3 0,-4 2 0,0 0 0,0-1 0,-1 0 0,0 0 0,-22 7 0,12-7 17,-1 0 0,1-2 1,-1 0-1,0-2 0,0 0 0,-25-1 0,2-4-512,0-1 0,-49-11 0,71 10-6331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2.281"/>
    </inkml:context>
    <inkml:brush xml:id="br0">
      <inkml:brushProperty name="width" value="0.05" units="cm"/>
      <inkml:brushProperty name="height" value="0.05" units="cm"/>
    </inkml:brush>
  </inkml:definitions>
  <inkml:trace contextRef="#ctx0" brushRef="#br0">407 25 24575,'0'-1'0,"1"0"0,-1 0 0,0 0 0,0 0 0,0 0 0,0 0 0,0 0 0,0 1 0,-1-1 0,1 0 0,0 0 0,0 0 0,-1 0 0,1 0 0,-1 0 0,1 0 0,0 0 0,-1 0 0,0 1 0,1-1 0,-1 0 0,1 0 0,-1 1 0,0-1 0,0 0 0,-1 0 0,1 1 0,-1 0 0,1 0 0,0 0 0,-1 0 0,1 0 0,0 0 0,-1 0 0,1 1 0,0-1 0,0 0 0,-1 1 0,1-1 0,0 1 0,0-1 0,0 1 0,-2 1 0,-7 5 0,1 0 0,0 1 0,-10 10 0,17-16 0,-19 18 0,-1-1 0,-1-1 0,-39 24 0,-82 35 0,140-75 0,-1 0 0,1 0 0,0 0 0,0 1 0,1 0 0,-1 0 0,1 0 0,-1 0 0,1 1 0,0-1 0,-4 7 0,6-8 0,0-1 0,1 1 0,-1 0 0,1 0 0,-1 0 0,1 0 0,0 0 0,0 0 0,0 0 0,0 0 0,0 0 0,0 0 0,0 0 0,1 0 0,-1 0 0,1-1 0,0 1 0,-1 0 0,1 0 0,0 0 0,0-1 0,0 1 0,0 0 0,0-1 0,0 1 0,1-1 0,-1 1 0,1-1 0,-1 0 0,4 3 0,18 13 0,0-1 0,2-1 0,0-1 0,0-1 0,39 13 0,-34-13 0,11 4-273,0-1 0,1-2 0,0-1 0,46 6 0,-50-14-6553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2.656"/>
    </inkml:context>
    <inkml:brush xml:id="br0">
      <inkml:brushProperty name="width" value="0.05" units="cm"/>
      <inkml:brushProperty name="height" value="0.05" units="cm"/>
    </inkml:brush>
  </inkml:definitions>
  <inkml:trace contextRef="#ctx0" brushRef="#br0">46 26 24575,'-4'0'0,"-1"-1"0,1 0 0,0 0 0,0-1 0,0 1 0,0-1 0,0 0 0,-6-4 0,9 6 0,1 0 0,0 0 0,0 0 0,0 0 0,0 0 0,0 0 0,0 0 0,0 0 0,0-1 0,0 1 0,-1 0 0,1 0 0,0 0 0,0 0 0,0 0 0,0 0 0,0 0 0,0 0 0,0 0 0,0 0 0,0 0 0,0-1 0,0 1 0,0 0 0,0 0 0,0 0 0,0 0 0,0 0 0,0 0 0,0 0 0,0 0 0,0-1 0,0 1 0,0 0 0,0 0 0,0 0 0,0 0 0,0 0 0,0 0 0,0 0 0,0 0 0,0 0 0,0-1 0,0 1 0,0 0 0,0 0 0,0 0 0,0 0 0,0 0 0,0 0 0,1 0 0,-1 0 0,0 0 0,0 0 0,0 0 0,0 0 0,0 0 0,0-1 0,11-2 0,13 1 0,364 25 0,996-17-719,-679-9 880,-865 3-968,129 0-6019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5.942"/>
    </inkml:context>
    <inkml:brush xml:id="br0">
      <inkml:brushProperty name="width" value="0.05" units="cm"/>
      <inkml:brushProperty name="height" value="0.05" units="cm"/>
    </inkml:brush>
  </inkml:definitions>
  <inkml:trace contextRef="#ctx0" brushRef="#br0">1 19 24575,'8'-9'0,"5"-1"0,-13 11 0,1 0 0,0 0 0,-1 0 0,1 0 0,-1 0 0,1 0 0,-1 0 0,1 0 0,-1 0 0,0 0 0,1 0 0,-1 0 0,0 0 0,0 0 0,0 0 0,0 0 0,0 0 0,0 0 0,0 2 0,1 40 0,-1 0 0,-3 0 0,-10 55 0,7-56 0,-1 70-1365,7-88-5461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6.319"/>
    </inkml:context>
    <inkml:brush xml:id="br0">
      <inkml:brushProperty name="width" value="0.05" units="cm"/>
      <inkml:brushProperty name="height" value="0.05" units="cm"/>
    </inkml:brush>
  </inkml:definitions>
  <inkml:trace contextRef="#ctx0" brushRef="#br0">46 197 24575,'1'-5'0,"-1"0"0,1 0 0,0 1 0,1-1 0,-1 0 0,1 1 0,0-1 0,0 1 0,4-5 0,-4 5 0,1-1 0,-1 1 0,0 0 0,0-1 0,-1 1 0,1-1 0,-1 0 0,1-7 0,-2 11 0,0 1 0,0-1 0,1 0 0,-1 1 0,0-1 0,0 1 0,0-1 0,-1 1 0,1-1 0,0 0 0,0 1 0,0-1 0,0 1 0,0-1 0,-1 1 0,1-1 0,0 1 0,0-1 0,-1 1 0,1-1 0,0 1 0,-1-1 0,1 1 0,-1-1 0,-10 5 0,-10 19 0,14-11 0,1 1 0,0 0 0,1 0 0,0 0 0,1 0 0,1 1 0,0 0 0,1-1 0,0 1 0,0 15 0,2-24 0,0 0 0,0 0 0,1 0 0,0-1 0,-1 1 0,1 0 0,1-1 0,-1 1 0,1 0 0,0-1 0,0 0 0,0 1 0,1-1 0,-1 0 0,1 0 0,0-1 0,0 1 0,0 0 0,1-1 0,0 0 0,-1 0 0,1 0 0,0 0 0,0-1 0,0 1 0,1-1 0,-1 0 0,0 0 0,1-1 0,0 1 0,-1-1 0,8 1 0,-2 0 0,0-1 0,0 0 0,1-1 0,-1 0 0,0 0 0,0-1 0,0-1 0,0 0 0,0 0 0,0-1 0,0 0 0,10-5 0,-13 5 0,0-1 0,-1 0 0,1 0 0,-1-1 0,0 0 0,0 0 0,0 0 0,-1-1 0,0 0 0,0 0 0,0 0 0,-1 0 0,0-1 0,0 0 0,0 0 0,3-11 0,-4 9 0,0-1 0,0 0 0,-1-1 0,0 1 0,-1 0 0,0-1 0,-1 1 0,0 0 0,-1-1 0,0 1 0,-1 0 0,1 0 0,-2 0 0,0 0 0,-5-13 0,5 17 0,0 0 0,0 0 0,-1 1 0,0-1 0,0 1 0,-1 0 0,1 0 0,-1 0 0,0 1 0,0-1 0,-1 1 0,1 1 0,-1-1 0,0 1 0,0 0 0,0 0 0,0 0 0,0 1 0,-1 0 0,1 1 0,-1-1 0,0 1 0,1 0 0,-10 0 0,10 1-50,0 0-1,0 0 1,0 0-1,0 1 0,0 0 1,0 0-1,0 0 1,1 1-1,-1 0 1,0 0-1,1 0 0,0 1 1,-1 0-1,1 0 1,0 0-1,0 0 1,1 1-1,-1 0 0,1 0 1,0 0-1,0 1 1,0-1-1,0 1 1,1 0-1,0 0 1,-4 8-1,-1 11-6775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6.707"/>
    </inkml:context>
    <inkml:brush xml:id="br0">
      <inkml:brushProperty name="width" value="0.05" units="cm"/>
      <inkml:brushProperty name="height" value="0.05" units="cm"/>
    </inkml:brush>
  </inkml:definitions>
  <inkml:trace contextRef="#ctx0" brushRef="#br0">181 13 24575,'1'0'0,"-1"-1"0,0 1 0,0-1 0,0 1 0,-1-1 0,1 1 0,0-1 0,0 1 0,0-1 0,0 1 0,0 0 0,0-1 0,-1 1 0,1-1 0,0 1 0,0-1 0,-1 1 0,1 0 0,0-1 0,-1 1 0,1 0 0,0-1 0,-1 1 0,1 0 0,0-1 0,-1 1 0,1 0 0,-1 0 0,1 0 0,0-1 0,-1 1 0,1 0 0,-1 0 0,1 0 0,-1 0 0,1 0 0,-1 0 0,1 0 0,-1 0 0,1 0 0,-1 0 0,1 0 0,-1 0 0,1 0 0,0 0 0,-1 0 0,1 0 0,-1 1 0,1-1 0,-1 0 0,1 0 0,0 1 0,-1-1 0,1 0 0,-1 0 0,1 1 0,-25 17 0,19-10 0,-1 1 0,2 0 0,-1 0 0,1 0 0,1 1 0,-1-1 0,2 1 0,-4 15 0,0 0 0,3 1 0,-3 32 0,6-53 0,1 0 0,-1 0 0,1 0 0,0 0 0,1-1 0,0 1 0,-1 0 0,1 0 0,1 0 0,-1-1 0,1 1 0,0-1 0,0 1 0,0-1 0,0 0 0,1 0 0,3 5 0,-2-6 0,-1 0 0,1 0 0,0 0 0,0-1 0,0 0 0,0 1 0,0-2 0,1 1 0,-1 0 0,1-1 0,-1 0 0,1 0 0,0 0 0,-1 0 0,1-1 0,0 0 0,-1 0 0,6 0 0,-1-1 0,0-1 0,0 1 0,1-1 0,-1-1 0,-1 0 0,1 0 0,0 0 0,-1-1 0,0-1 0,0 1 0,0-1 0,0-1 0,-1 0 0,0 0 0,0 0 0,0-1 0,-1 1 0,0-2 0,7-9 0,-10 12 0,0 0 0,0-1 0,0 1 0,-1 0 0,0-1 0,0 1 0,0-1 0,0 0 0,-1 0 0,0 1 0,0-1 0,-1 0 0,0 0 0,0 0 0,0 0 0,-1 0 0,0 0 0,0 0 0,0 1 0,-1-1 0,0 0 0,0 1 0,0-1 0,-1 1 0,1 0 0,-1 0 0,-1 0 0,1 0 0,-1 0 0,0 1 0,-5-5 0,2 2 8,-1 1 0,0 0 0,0 0 0,-1 1 0,0 0 0,0 1 0,0 0 0,0 0 0,-1 1 0,1 0 0,-1 1 0,0 0 0,0 0 0,-17 0 0,16 2-114,1 0 0,-1 0 0,0 1 0,1 1 0,0 0 0,-1 0-1,1 1 1,0 0 0,0 1 0,0 0 0,1 0 0,-1 1 0,-14 11 0,6 0-6720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7.160"/>
    </inkml:context>
    <inkml:brush xml:id="br0">
      <inkml:brushProperty name="width" value="0.05" units="cm"/>
      <inkml:brushProperty name="height" value="0.05" units="cm"/>
    </inkml:brush>
  </inkml:definitions>
  <inkml:trace contextRef="#ctx0" brushRef="#br0">396 132 24575,'0'-3'0,"-1"1"0,0 0 0,1-1 0,-1 1 0,0 0 0,0-1 0,0 1 0,-1 0 0,1 0 0,0 0 0,-1 0 0,0 0 0,1 0 0,-1 1 0,0-1 0,0 0 0,-3-1 0,-40-26 0,37 25 0,-9-6 0,0 1 0,-1 1 0,0 0 0,0 1 0,-1 2 0,-25-6 0,39 10 0,-1 1 0,1-1 0,-1 1 0,0 0 0,1 1 0,-1-1 0,0 1 0,1 0 0,-1 0 0,1 1 0,-8 3 0,9-3 0,1 0 0,0 0 0,-1 1 0,1-1 0,0 1 0,0 0 0,0 0 0,0 0 0,1 0 0,-1 1 0,1-1 0,0 1 0,0-1 0,0 1 0,0 0 0,1 0 0,-2 5 0,1-3 0,0 1 0,1-1 0,0 0 0,0 1 0,0-1 0,1 1 0,0-1 0,0 1 0,1-1 0,-1 0 0,2 1 0,-1-1 0,1 0 0,-1 0 0,2 1 0,-1-1 0,1-1 0,0 1 0,0 0 0,0-1 0,1 1 0,0-1 0,7 7 0,7 5 0,0-2 0,2 0 0,-1 0 0,41 20 0,-22-12 0,-33-20 0,0 0 0,0 1 0,0-1 0,0 1 0,5 6 0,-10-9 0,1 0 0,-1-1 0,1 1 0,-1-1 0,0 1 0,1 0 0,-1-1 0,0 1 0,1 0 0,-1 0 0,0-1 0,0 1 0,0 0 0,1 0 0,-1-1 0,0 1 0,0 0 0,0 0 0,0 0 0,-1 0 0,1 0 0,-1 0 0,1 0 0,-1 0 0,0 0 0,1-1 0,-1 1 0,0 0 0,0 0 0,0-1 0,1 1 0,-1-1 0,0 1 0,0 0 0,0-1 0,0 0 0,0 1 0,0-1 0,0 0 0,-2 1 0,-8 1 0,1 0 0,-1-1 0,0 0 0,0-1 0,1 0 0,-1-1 0,-12-2 0,-6-2 0,-41-12 0,30 3-1365,5-1-5461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7.502"/>
    </inkml:context>
    <inkml:brush xml:id="br0">
      <inkml:brushProperty name="width" value="0.05" units="cm"/>
      <inkml:brushProperty name="height" value="0.05" units="cm"/>
    </inkml:brush>
  </inkml:definitions>
  <inkml:trace contextRef="#ctx0" brushRef="#br0">531 1 24575,'-5'5'0,"-6"1"0,-11 4 0,-10 6 0,-5 4 0,-5 8 0,-5 4 0,1 6 0,-1 1 0,3 4 0,4-2 0,5 2 0,3 3 0,2-2 0,-2 1 0,3-7-8191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6.746"/>
    </inkml:context>
    <inkml:brush xml:id="br0">
      <inkml:brushProperty name="width" value="0.05" units="cm"/>
      <inkml:brushProperty name="height" value="0.05" units="cm"/>
    </inkml:brush>
  </inkml:definitions>
  <inkml:trace contextRef="#ctx0" brushRef="#br0">18 0 24575,'-1'0'0,"0"1"0,0-1 0,0 0 0,0 1 0,1-1 0,-1 0 0,0 1 0,0-1 0,0 1 0,1-1 0,-1 1 0,0-1 0,1 1 0,-1 0 0,0-1 0,1 1 0,-1 0 0,1 0 0,-1-1 0,1 1 0,-1 0 0,1 0 0,0 0 0,-1 0 0,1 0 0,0-1 0,0 1 0,0 0 0,-1 0 0,1 0 0,0 0 0,0 0 0,0 0 0,1 0 0,-1 0 0,0 1 0,5 41 0,-3-34 0,13 69 0,28 88 0,-27-110 0,-14-50 0,0 5 0,2-1 0,-1 1 0,1-1 0,0 0 0,9 14 0,-12-22 0,1 0 0,-1-1 0,0 1 0,1 0 0,-1-1 0,1 1 0,0-1 0,0 1 0,-1-1 0,1 0 0,0 0 0,0 0 0,0 0 0,0 0 0,0 0 0,0 0 0,1-1 0,-1 1 0,0-1 0,0 0 0,0 1 0,1-1 0,-1 0 0,0 0 0,0-1 0,0 1 0,1 0 0,-1-1 0,0 1 0,0-1 0,0 0 0,0 0 0,3-1 0,45-23 0,51-34 0,-30 17 0,-42 24-119,-9 6 202,0 0 1,32-13 0,-48 23-167,1 1 0,-1-1 0,1 1 0,-1 0-1,1 0 1,-1 0 0,1 0 0,0 1 0,0 0-1,-1 0 1,1 0 0,0 1 0,-1-1 0,1 1 0,0 0-1,-1 1 1,9 3 0,4 6-6743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8.514"/>
    </inkml:context>
    <inkml:brush xml:id="br0">
      <inkml:brushProperty name="width" value="0.05" units="cm"/>
      <inkml:brushProperty name="height" value="0.05" units="cm"/>
    </inkml:brush>
  </inkml:definitions>
  <inkml:trace contextRef="#ctx0" brushRef="#br0">501 90 24575,'0'-14'0,"-1"6"0,1 1 0,0 0 0,1 0 0,1-13 0,-1 19 0,-1-1 0,0 1 0,1 0 0,-1-1 0,1 1 0,0 0 0,-1 0 0,1-1 0,0 1 0,0 0 0,-1 0 0,1 0 0,0 0 0,0 0 0,0 0 0,1 0 0,-1 0 0,0 1 0,0-1 0,0 0 0,1 1 0,-1-1 0,0 1 0,0-1 0,1 1 0,-1-1 0,0 1 0,1 0 0,-1 0 0,2 0 0,6 0 0,0 1 0,0 0 0,0 0 0,-1 1 0,1 1 0,0-1 0,-1 1 0,0 1 0,12 6 0,4 4 0,39 29 0,-39-23 0,-1 0 0,-2 2 0,0 0 0,31 43 0,55 110 0,-59-82 0,69 192 0,-6 114 0,-95-318 0,-3 1 0,-4 1 0,-3-1 0,-4 1 0,-4 0 0,-3 0 0,-4-1 0,-4 0 0,-26 93 0,-101 268 0,18-60 0,91-270 0,-23 167 0,39-131 0,7 231 0,39 149 0,-12-272 0,-13-158 0,29 310 0,-25-342 0,3-1 0,3 0 0,3-1 0,27 64 0,-29-93 0,2-1 0,1-1 0,2 0 0,1-2 0,33 38 0,149 132 0,-195-192 0,-3-3 0,0-1 0,0 1 0,-1 0 0,0 0 0,-1 1 0,0 0 0,0 0 0,0 0 0,6 17 0,-10-21 0,0 1 0,0-1 0,-1 1 0,1-1 0,-1 1 0,0-1 0,0 1 0,0-1 0,-1 1 0,0-1 0,0 0 0,0 1 0,0-1 0,-1 0 0,1 1 0,-1-1 0,0 0 0,-1 0 0,1-1 0,-1 1 0,1 0 0,-6 4 0,-17 18 0,-2 0 0,-33 24 0,29-25 0,-48 49 0,53-44 0,3 0 0,0 2 0,2 0 0,1 1 0,-29 70 0,29-49 0,3 1 0,1 0 0,-10 80 0,-5 239 0,31 3 0,0 27 0,-6-283 0,-28 160 0,-142 379 0,47-219 0,102-325 0,-24 218 0,48-259 0,3 1 0,3-1 0,4 0 0,3 0 0,32 120 0,141 351 0,-173-518 0,-1-3 0,2 0 0,-2 0 0,-1 0 0,-1 1 0,6 44 0,-13-64 0,1 1 0,-1-1 0,0 0 0,-1 0 0,1 1 0,-1-1 0,0 0 0,-1 0 0,0 0 0,0 0 0,0 0 0,0 0 0,-1 0 0,0-1 0,-1 1 0,1-1 0,-1 0 0,0 0 0,0 0 0,0-1 0,-1 1 0,0-1 0,0 0 0,0 0 0,-7 3 0,-9 4 0,-1-1 0,0 0 0,0-2 0,-1-1 0,0-1 0,-43 7 0,-146 1 0,132-13-682,-116-16-1,108 3-6143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9.173"/>
    </inkml:context>
    <inkml:brush xml:id="br0">
      <inkml:brushProperty name="width" value="0.05" units="cm"/>
      <inkml:brushProperty name="height" value="0.05" units="cm"/>
    </inkml:brush>
  </inkml:definitions>
  <inkml:trace contextRef="#ctx0" brushRef="#br0">542 267 24575,'0'-60'0,"-1"-71"0,1 128 0,-1-1 0,1 0 0,-1 0 0,0 1 0,1-1 0,-2 1 0,1-1 0,0 1 0,-1-1 0,0 1 0,1 0 0,-1-1 0,-1 1 0,1 0 0,-5-4 0,5 5 0,-1 0 0,0 0 0,0 1 0,0-1 0,0 1 0,0 0 0,0-1 0,0 1 0,0 1 0,0-1 0,0 0 0,-1 1 0,1 0 0,0 0 0,0 0 0,-1 0 0,1 0 0,0 1 0,-4 0 0,-11 4 0,0 0 0,0 1 0,0 1 0,1 0 0,0 1 0,0 1 0,1 1 0,-16 12 0,5-1 0,1 0 0,0 3 0,-34 40 0,43-43 0,0 0 0,2 1 0,1 1 0,1 0 0,1 1 0,1 0 0,1 1 0,1 1 0,-7 31 0,14-45 0,0 0 0,1 1 0,0-1 0,1 0 0,1 0 0,0 1 0,0-1 0,1 0 0,6 20 0,-4-23 0,0 0 0,0 0 0,0 0 0,2 0 0,-1-1 0,1 0 0,0 0 0,0-1 0,1 0 0,0 0 0,0 0 0,1-1 0,12 8 0,0-3-170,0 0-1,1-2 0,0 0 1,1-1-1,-1-2 0,2 0 1,35 5-1,13-2-6655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0.622"/>
    </inkml:context>
    <inkml:brush xml:id="br0">
      <inkml:brushProperty name="width" value="0.05" units="cm"/>
      <inkml:brushProperty name="height" value="0.05" units="cm"/>
    </inkml:brush>
  </inkml:definitions>
  <inkml:trace contextRef="#ctx0" brushRef="#br0">113 245 24575,'-1'-2'0,"1"1"0,0-1 0,-1 1 0,1-1 0,-1 1 0,0-1 0,1 1 0,-1 0 0,0-1 0,0 1 0,0 0 0,0 0 0,0 0 0,0-1 0,0 1 0,0 0 0,0 0 0,-1 1 0,1-1 0,0 0 0,-1 0 0,1 1 0,-1-1 0,1 0 0,-1 1 0,-1-1 0,0 0 0,0 0 0,0 0 0,0 1 0,0-1 0,0 1 0,0 0 0,0 0 0,0 0 0,0 0 0,0 0 0,0 1 0,-5 1 0,5-1 0,0 2 0,0-1 0,1 0 0,-1 1 0,0-1 0,1 1 0,0 0 0,-1 0 0,1 0 0,0 0 0,1 0 0,-1 0 0,0 0 0,1 1 0,0-1 0,0 1 0,0-1 0,0 1 0,0-1 0,1 1 0,0 0 0,0 6 0,-1-2 0,1 0 0,1 0 0,-1 0 0,1 0 0,1-1 0,-1 1 0,1 0 0,1-1 0,4 12 0,-1-10 0,1 0 0,-1-1 0,1 0 0,1 0 0,0 0 0,0-1 0,0 0 0,1-1 0,0 0 0,0 0 0,0-1 0,1 0 0,0-1 0,0 0 0,18 5 0,-20-7 0,1 1 0,-1-1 0,1-1 0,0 0 0,0 0 0,-1-1 0,1 0 0,0 0 0,0-1 0,-1 0 0,1-1 0,0 0 0,-1 0 0,1-1 0,-1 0 0,0 0 0,0-1 0,0 0 0,11-8 0,-16 9 0,1 0 0,-1 0 0,0-1 0,0 1 0,-1-1 0,1 0 0,0 1 0,-1-1 0,0 0 0,0-1 0,0 1 0,-1 0 0,0 0 0,1-1 0,-1 1 0,-1-1 0,1 1 0,-1-1 0,1 1 0,-2-1 0,1 1 0,0-1 0,-1 1 0,0-1 0,0 1 0,0-1 0,0 1 0,-4-8 0,0 1 0,0 0 0,-1 0 0,-1 1 0,1 0 0,-2 1 0,1-1 0,-1 1 0,0 1 0,-18-15 0,14 14 0,0 1 0,0 0 0,-1 1 0,-20-8 0,29 13 0,0 1 0,0 0 0,0 0 0,-1 0 0,1 0 0,0 1 0,0-1 0,-9 2 0,11-1 0,0 1 0,0-1 0,0 1 0,0-1 0,0 1 0,0 0 0,0 0 0,0 0 0,0 0 0,0 0 0,1 1 0,-1-1 0,0 0 0,1 1 0,-1-1 0,1 1 0,-1 0 0,-1 3 0,2-4 0,0 0 0,1 0 0,-1 0 0,0 1 0,0-1 0,1 0 0,-1 1 0,1-1 0,-1 1 0,1-1 0,0 0 0,-1 1 0,1-1 0,0 1 0,0-1 0,0 1 0,0-1 0,0 1 0,1-1 0,-1 1 0,0-1 0,1 1 0,-1-1 0,1 0 0,-1 1 0,1-1 0,0 0 0,-1 1 0,1-1 0,0 0 0,0 0 0,0 0 0,0 0 0,0 0 0,0 0 0,0 0 0,2 1 0,1 1 0,0-1 0,0 0 0,0 0 0,0-1 0,0 1 0,0-1 0,0 0 0,1 0 0,-1 0 0,1-1 0,5 1 0,22-4 0,0-1 0,-1-1 0,56-17 0,-56 13 0,-27 8 0,7-2 0,1 0 0,0 0 0,0 1 0,0 1 0,14-1 0,-23 2 0,0 1 0,1-1 0,-1 1 0,0-1 0,0 1 0,0 0 0,1 0 0,-1 1 0,0-1 0,-1 1 0,1-1 0,0 1 0,0 0 0,-1 0 0,1 0 0,-1 0 0,0 1 0,1-1 0,-1 1 0,0-1 0,0 1 0,-1 0 0,4 5 0,0 5 0,-1 1 0,-1-1 0,0 1 0,0 0 0,-2 0 0,0 0 0,0 0 0,-3 27 0,3-57 0,2-1 0,0 0 0,0 1 0,2 0 0,11-29 0,-14 38 0,1 0 0,1 0 0,-1 1 0,1 0 0,0-1 0,0 1 0,1 1 0,0-1 0,0 1 0,0-1 0,1 2 0,-1-1 0,1 0 0,1 1 0,-1 0 0,0 1 0,14-6 0,-18 8 0,0 0 0,1 0 0,-1 1 0,0-1 0,1 0 0,-1 1 0,1 0 0,-1-1 0,1 1 0,-1 0 0,1 1 0,-1-1 0,1 0 0,-1 1 0,0-1 0,1 1 0,-1 0 0,0-1 0,1 1 0,-1 0 0,0 1 0,0-1 0,0 0 0,0 1 0,0-1 0,0 1 0,0 0 0,0-1 0,-1 1 0,1 0 0,0 0 0,-1 0 0,0 0 0,0 0 0,1 1 0,-1-1 0,0 0 0,-1 0 0,2 4 0,1 9 0,0 0 0,-1 0 0,-1 1 0,0-1 0,-2 20 0,1 0 0,0-33 0,0 0 0,0 0 0,0 0 0,1 0 0,-1 0 0,0 0 0,1 0 0,0 0 0,-1 0 0,1 0 0,0 0 0,0 0 0,0 0 0,0 0 0,3 2 0,-3-3 0,0-1 0,0 1 0,0-1 0,0 0 0,0 0 0,0 0 0,0 0 0,0 1 0,0-1 0,0-1 0,0 1 0,0 0 0,0 0 0,0 0 0,0 0 0,0-1 0,0 1 0,0 0 0,0-1 0,0 1 0,0-1 0,0 1 0,0-1 0,-1 0 0,1 1 0,0-1 0,0 0 0,-1 1 0,1-1 0,0 0 0,-1 0 0,1 0 0,0-1 0,131-129 0,-128 127 0,-1 1 0,0 0 0,1 0 0,-1 0 0,1 0 0,0 1 0,0 0 0,0-1 0,0 1 0,6-2 0,-8 4 0,-1 0 0,1 0 0,-1-1 0,1 1 0,-1 0 0,0 0 0,1 0 0,-1 1 0,1-1 0,-1 0 0,1 0 0,-1 1 0,0-1 0,1 1 0,-1-1 0,0 1 0,1 0 0,-1-1 0,0 1 0,0 0 0,1 0 0,-1 0 0,0 0 0,0 0 0,0 0 0,0 0 0,-1 0 0,1 1 0,0-1 0,0 0 0,-1 0 0,1 1 0,0-1 0,-1 1 0,0-1 0,1 3 0,8 34 0,-8-32 0,0 1 0,0-1 0,0 0 0,1 0 0,4 9 0,-5-13 0,1 1 0,-1-1 0,1 0 0,0 0 0,-1-1 0,1 1 0,0 0 0,0 0 0,0-1 0,0 1 0,0-1 0,0 0 0,1 0 0,-1 1 0,0-1 0,1-1 0,-1 1 0,4 0 0,5 2 0,1-1 0,-1 0 0,1-1 0,0-1 0,0 0 0,0 0 0,14-3 0,-22 2 0,0 1 0,0-1 0,0 0 0,0 0 0,0 0 0,-1-1 0,1 1 0,0-1 0,-1 0 0,1 0 0,-1 0 0,0 0 0,0-1 0,0 1 0,0-1 0,0 0 0,0 0 0,-1 0 0,1 0 0,-1 0 0,0 0 0,0-1 0,0 1 0,2-8 0,-2 1 0,-1 1 0,0 0 0,-1-1 0,0-12 0,-1 14 0,1 1 0,0-1 0,1 0 0,0 0 0,3-14 0,-4 21 0,0 1 0,0 0 0,0 0 0,0 0 0,0-1 0,0 1 0,0 0 0,0 0 0,0 0 0,0 0 0,0-1 0,0 1 0,0 0 0,0 0 0,0 0 0,1 0 0,-1 0 0,0-1 0,0 1 0,0 0 0,0 0 0,0 0 0,0 0 0,1 0 0,-1 0 0,0-1 0,0 1 0,0 0 0,0 0 0,1 0 0,-1 0 0,0 0 0,0 0 0,0 0 0,0 0 0,1 0 0,-1 0 0,0 0 0,0 0 0,0 0 0,1 0 0,-1 0 0,0 0 0,0 0 0,6 9 0,4 19 0,-9-25 0,34 165 0,-9-37 0,-15-71 0,-9-46 0,0 1 0,1-1 0,0 0 0,2 0 0,-1 0 0,1-1 0,11 20 0,-28-69 0,-15-62 0,20 57 0,0 1 0,3-1 0,1 0 0,5-69 0,4 52 0,2 0 0,26-96 0,-34 153 0,0 0 0,1-1 0,-1 1 0,1 0 0,-1-1 0,1 1 0,-1 0 0,1-1 0,0 1 0,-1 0 0,1 0 0,0 0 0,0 0 0,0-1 0,0 1 0,0 1 0,0-1 0,2-1 0,-2 2 0,-1 0 0,1 0 0,0 1 0,-1-1 0,1 0 0,0 1 0,-1-1 0,1 1 0,0-1 0,-1 0 0,1 1 0,-1-1 0,1 1 0,-1 0 0,1-1 0,-1 1 0,1-1 0,-1 1 0,0 0 0,1-1 0,-1 1 0,0 0 0,1-1 0,-1 1 0,0 0 0,0 0 0,0-1 0,0 1 0,0 0 0,1 0 0,-1-1 0,-1 1 0,1 1 0,7 35 0,13 97 0,-19-121 0,-1 1 0,0-1 0,-1 0 0,0 0 0,-1 0 0,-1 0 0,0 0 0,-5 12 0,5-19-40,0 0 0,0-1 0,-1 0 0,1 0-1,-1 0 1,-1 0 0,1 0 0,-1-1 0,0 0 0,0 0 0,0 0-1,0-1 1,-1 0 0,1 0 0,-1 0 0,0 0 0,0-1-1,0 0 1,0 0 0,0-1 0,0 0 0,-1 0 0,1 0 0,0-1-1,-1 0 1,1 0 0,0-1 0,-1 1 0,1-1 0,0-1-1,0 1 1,0-1 0,-8-3 0,-6-6-6786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0.966"/>
    </inkml:context>
    <inkml:brush xml:id="br0">
      <inkml:brushProperty name="width" value="0.05" units="cm"/>
      <inkml:brushProperty name="height" value="0.05" units="cm"/>
    </inkml:brush>
  </inkml:definitions>
  <inkml:trace contextRef="#ctx0" brushRef="#br0">75 8 24575,'6'-7'0,"-11"8"0,-15 17 0,12-3 0,0 1 0,0 0 0,2 0 0,0 0 0,1 1 0,1 0 0,0 0 0,1 0 0,1 0 0,1 1 0,0-1 0,1 1 0,5 33 0,6 10 0,2 0 0,35 92 0,-34-109 0,-2-11-1365,-1-7-5461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1.328"/>
    </inkml:context>
    <inkml:brush xml:id="br0">
      <inkml:brushProperty name="width" value="0.05" units="cm"/>
      <inkml:brushProperty name="height" value="0.05" units="cm"/>
    </inkml:brush>
  </inkml:definitions>
  <inkml:trace contextRef="#ctx0" brushRef="#br0">4 274 24575,'1'0'0,"-1"0"0,0-1 0,1 1 0,-1 0 0,0 0 0,0 0 0,1 0 0,-1-1 0,0 1 0,1 0 0,-1 0 0,0-1 0,0 1 0,1 0 0,-1-1 0,0 1 0,0 0 0,0 0 0,1-1 0,-1 1 0,0 0 0,0-1 0,0 1 0,0-1 0,0 1 0,0 0 0,0-1 0,0 1 0,0 0 0,0-1 0,0 1 0,0 0 0,0-1 0,0 1 0,0-1 0,0 1 0,0 0 0,0-1 0,0 1 0,-1 0 0,1-1 0,0 1 0,0 0 0,0 0 0,-1-1 0,1 1 0,0 0 0,0-1 0,-1 1 0,1 0 0,0 0 0,-1 0 0,1-1 0,0 1 0,-1 0 0,1 0 0,0 0 0,-1 0 0,1 0 0,0-1 0,-1 1 0,1 0 0,0 0 0,-1 0 0,1 0 0,0 0 0,-1 0 0,0 0 0,23-7 0,0 0 0,0 1 0,29-3 0,-19 3 0,32-10 0,-55 13 0,-1 0 0,1 0 0,-1-1 0,0 0 0,-1-1 0,1 1 0,-1-2 0,11-8 0,-17 13 0,1-1 0,0 1 0,-1-1 0,0 0 0,1 1 0,-1-1 0,0 0 0,0 0 0,0 0 0,0 0 0,0 0 0,0 0 0,0 0 0,-1-1 0,1 1 0,-1 0 0,0 0 0,1-1 0,-1 1 0,0 0 0,0 0 0,-1-5 0,-1 3 0,1 0 0,-1 1 0,1-1 0,-1 0 0,0 1 0,-1-1 0,1 1 0,-1 0 0,1-1 0,-1 1 0,-5-4 0,-2-1 0,0 0 0,0 1 0,-1 0 0,0 1 0,0 1 0,0-1 0,-19-5 0,26 10 0,-1 0 0,0 0 0,0 0 0,1 0 0,-1 1 0,0-1 0,0 1 0,0 0 0,0 1 0,0-1 0,0 1 0,1 0 0,-1 0 0,0 1 0,0 0 0,1-1 0,-1 1 0,1 1 0,0-1 0,0 1 0,0-1 0,0 1 0,0 1 0,0-1 0,1 0 0,-1 1 0,1 0 0,0-1 0,0 1 0,1 1 0,-1-1 0,1 0 0,0 1 0,0-1 0,0 1 0,1-1 0,-1 1 0,1 0 0,0 0 0,1-1 0,-1 1 0,1 8 0,0 1 0,0 0 0,1 0 0,1 0 0,0 0 0,1 0 0,0 0 0,1 0 0,1-1 0,0 0 0,1 0 0,0 0 0,1 0 0,11 14 0,-11-17 0,1 0 0,0-1 0,1 0 0,0 0 0,0-1 0,1 0 0,0-1 0,1 0 0,-1-1 0,1 0 0,0 0 0,1-1 0,-1-1 0,1 0 0,17 4 0,11-3-1365,-5-3-5461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1.653"/>
    </inkml:context>
    <inkml:brush xml:id="br0">
      <inkml:brushProperty name="width" value="0.05" units="cm"/>
      <inkml:brushProperty name="height" value="0.05" units="cm"/>
    </inkml:brush>
  </inkml:definitions>
  <inkml:trace contextRef="#ctx0" brushRef="#br0">51 43 24575,'-1'-1'0,"1"-1"0,0 1 0,-1 0 0,1-1 0,-1 1 0,0-1 0,1 1 0,-1 0 0,0-1 0,0 1 0,0 0 0,0 0 0,0 0 0,0 0 0,0 0 0,-3-2 0,-21-13 0,22 14 0,-3 0 0,8 8 0,9 9 0,44 32 0,112 75 0,-108-82 0,-9-7-1365,-38-26-5461</inkml:trace>
  <inkml:trace contextRef="#ctx0" brushRef="#br0" timeOffset="1">242 43 24575,'0'-4'0,"0"-7"0,-5 3 0,-1 8 0,-4 9 0,-1 11 0,-3 8 0,-4 8 0,2 3 0,-2 3 0,2 0 0,0-3 0,2-3 0,4-3 0,3-8-8191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1.981"/>
    </inkml:context>
    <inkml:brush xml:id="br0">
      <inkml:brushProperty name="width" value="0.05" units="cm"/>
      <inkml:brushProperty name="height" value="0.05" units="cm"/>
    </inkml:brush>
  </inkml:definitions>
  <inkml:trace contextRef="#ctx0" brushRef="#br0">0 374 24575,'0'5'0,"0"6"0,0 5 0,0 6 0,5 2 0,1 3 0,5 1 0,5 1 0,4-1 0,-1 1 0,1-1 0,1-5 0,-2-2 0,-1-4 0,-2-5-8191</inkml:trace>
  <inkml:trace contextRef="#ctx0" brushRef="#br0" timeOffset="1">83 74 24575,'0'-10'0,"0"-7"0,0-5 0,0 5 0,0 10 0,-5 6 0,-1 9 0,0 7 0,2 6 0,0 4 0,2-3-8191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2.355"/>
    </inkml:context>
    <inkml:brush xml:id="br0">
      <inkml:brushProperty name="width" value="0.05" units="cm"/>
      <inkml:brushProperty name="height" value="0.05" units="cm"/>
    </inkml:brush>
  </inkml:definitions>
  <inkml:trace contextRef="#ctx0" brushRef="#br0">78 1 24575,'-4'0'0,"0"0"0,-1 0 0,1 1 0,0-1 0,0 1 0,0 0 0,0 0 0,0 0 0,0 0 0,0 1 0,-4 2 0,6-3 0,0 1 0,0 0 0,0 0 0,0 0 0,0 0 0,1 0 0,-1 0 0,1 0 0,0 0 0,-1 1 0,1-1 0,0 0 0,0 1 0,1-1 0,-1 1 0,0-1 0,1 1 0,0 0 0,-1 3 0,2 17 0,0 0 0,1 0 0,2-1 0,0 1 0,13 38 0,-9-33 0,97 294-35,-65-204-1295,-25-75-5496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52.811"/>
    </inkml:context>
    <inkml:brush xml:id="br0">
      <inkml:brushProperty name="width" value="0.05" units="cm"/>
      <inkml:brushProperty name="height" value="0.05" units="cm"/>
    </inkml:brush>
  </inkml:definitions>
  <inkml:trace contextRef="#ctx0" brushRef="#br0">21 168 24575,'-2'-2'0,"-1"0"0,1 0 0,0 0 0,1-1 0,-1 1 0,0 0 0,1-1 0,-1 1 0,1-1 0,-2-4 0,3 6 0,0 1 0,0-1 0,0 0 0,0 0 0,1 0 0,-1 0 0,0 0 0,0 0 0,1 0 0,-1 1 0,0-1 0,1 0 0,-1 0 0,1 0 0,-1 1 0,1-1 0,0 0 0,-1 1 0,1-1 0,0 0 0,-1 1 0,1-1 0,0 1 0,0-1 0,-1 1 0,1-1 0,0 1 0,0 0 0,0 0 0,0-1 0,0 1 0,-1 0 0,1 0 0,0 0 0,0 0 0,0 0 0,2 0 0,27-4 0,0 1 0,1 1 0,32 3 0,48-3 0,-77 0 0,97-13 0,-110 12 0,-2-2 0,1 0 0,0-1 0,26-13 0,-43 18 0,0-1 0,0 1 0,0-1 0,0 0 0,-1 0 0,1-1 0,-1 1 0,4-4 0,-6 6 0,0-1 0,1 1 0,-1-1 0,0 1 0,1-1 0,-1 0 0,0 1 0,0-1 0,0 1 0,1-1 0,-1 1 0,0-1 0,0 0 0,0 1 0,0-1 0,0 1 0,0-1 0,0 0 0,-1 1 0,1-1 0,0 1 0,0-1 0,0 0 0,0 1 0,-1-1 0,1 1 0,0-1 0,-1 1 0,1-1 0,0 1 0,-1-1 0,1 1 0,-1-1 0,1 1 0,-1 0 0,1-1 0,-1 1 0,1 0 0,-1-1 0,1 1 0,-1 0 0,1-1 0,-1 1 0,1 0 0,-1 0 0,0 0 0,1 0 0,-1 0 0,1 0 0,-1 0 0,0 0 0,-6-2 0,1 0 0,-1 0 0,1 1 0,-1 0 0,0 1 0,1 0 0,-1 0 0,0 0 0,1 0 0,-1 1 0,1 0 0,-10 4 0,13-4 0,0 0 0,1 0 0,-1 0 0,1 0 0,-1 1 0,1 0 0,0-1 0,0 1 0,-1 0 0,1 0 0,1 0 0,-1 0 0,0 0 0,0 1 0,1-1 0,-1 0 0,1 1 0,0-1 0,0 1 0,0 0 0,0-1 0,0 1 0,0 0 0,1-1 0,0 1 0,-1 0 0,1 0 0,0 0 0,0 0 0,0-1 0,1 5 0,1 0 0,0 1 0,-1-1 0,2-1 0,-1 1 0,1 0 0,0-1 0,1 1 0,0-1 0,0 0 0,0 0 0,0 0 0,1-1 0,0 1 0,0-1 0,1-1 0,-1 1 0,1-1 0,10 6 0,-4-2 0,1-2 0,0 0 0,-1 0 0,2-1 0,-1-1 0,0 0 0,1-1 0,26 3 0,-31-7 0,0 1 0,-1-1 0,1 0 0,0 0 0,-1-1 0,1-1 0,-1 1 0,1-1 0,-1-1 0,0 1 0,-1-2 0,1 1 0,-1-1 0,1 0 0,-1 0 0,-1-1 0,1 0 0,-1 0 0,0-1 0,0 1 0,-1-1 0,0-1 0,0 1 0,-1-1 0,0 1 0,0-1 0,-1-1 0,0 1 0,3-14 0,-5 19 0,-1 1 0,0-1 0,0 0 0,0 1 0,0-1 0,0 0 0,-1 1 0,1-1 0,-1 1 0,1-1 0,-3-4 0,3 6 0,-1 1 0,1-1 0,0 1 0,-1-1 0,1 1 0,0-1 0,-1 1 0,1-1 0,-1 1 0,1-1 0,-1 1 0,1-1 0,-1 1 0,0 0 0,1-1 0,-1 1 0,1 0 0,-1 0 0,0-1 0,1 1 0,-1 0 0,0 0 0,1 0 0,-1 0 0,0 0 0,1 0 0,-1 0 0,0 0 0,1 0 0,-1 0 0,0 0 0,1 0 0,-1 1 0,0-1 0,1 0 0,-1 0 0,1 1 0,-1-1 0,0 0 0,1 1 0,-1-1 0,1 1 0,-1-1 0,1 1 0,-1-1 0,1 1 0,0-1 0,-1 1 0,1-1 0,-1 2 0,-6 5 0,1 1 0,0 0 0,0 0 0,1 1 0,0-1 0,1 1 0,-1 0 0,-4 16 0,1 4 0,-9 50 0,6 1 0,4 1 0,4 1 0,3-1 0,14 109 0,74 318 0,-80-467 0,-1-12 0,-1 0 0,-1 0 0,-2 1 0,-1 36 0,-1-65 0,-1 1 0,0-1 0,0 1 0,0-1 0,0 0 0,-1 1 0,1-1 0,0 1 0,-1-1 0,1 1 0,-1-1 0,1 0 0,-1 1 0,1-1 0,-1 0 0,0 0 0,0 1 0,0-1 0,-2 2 0,3-3 0,-1 0 0,0 0 0,0 0 0,0 0 0,0 0 0,1 0 0,-1 0 0,0 0 0,0 0 0,0-1 0,1 1 0,-1 0 0,0 0 0,0-1 0,1 1 0,-1-1 0,0 1 0,1-1 0,-1 1 0,0-1 0,1 1 0,-1-1 0,1 1 0,-2-2 0,-4-5 0,0 0 0,1 0 0,0 0 0,-8-16 0,-55-149 106,32 72-1577,18 55-5355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4.431"/>
    </inkml:context>
    <inkml:brush xml:id="br0">
      <inkml:brushProperty name="width" value="0.05" units="cm"/>
      <inkml:brushProperty name="height" value="0.05" units="cm"/>
    </inkml:brush>
  </inkml:definitions>
  <inkml:trace contextRef="#ctx0" brushRef="#br0">466 1 24575,'2'43'0,"9"50"0,1 14 0,-9 30 0,-5-1 0,-6 0 0,-28 144 0,-52 419 0,56 253 0,33-706 0,5 554 0,38-1 0,-27-618 0,52 614 0,-39 3 0,-30-747 0,-5 460 0,-27-1 0,-94 249 0,4-37 0,101-237 0,-1 1 0,-51-24 0,11-86 0,30 4 0,51 70 0,-10-191 0,-6-67 0,2-151 0,2 0 0,2-1 0,22 67 0,-6-26 0,-23-75 0,0 4 0,0-1 0,1 0 0,1 0 0,0 0 0,6 11 0,-8-18 0,-1 0 0,1 0 0,0 0 0,0 0 0,-1 0 0,1-1 0,0 1 0,0-1 0,1 1 0,-1-1 0,0 0 0,0 0 0,1 0 0,-1 0 0,0 0 0,1-1 0,-1 1 0,1-1 0,-1 1 0,1-1 0,0 0 0,-1 0 0,1 0 0,4-1 0,649-18 0,-465 20 0,507 13-446,-89-1 83,1559-50 363,-1316-2 552,-372 7-295,-467 31-257,42-6 0,-52 7 0,0-1 0,0 1 0,0-1 0,0 0 0,0 0 0,0 0 0,0 0 0,0-1 0,0 1 0,-1-1 0,1 0 0,0 1 0,2-4 0,-5 5 0,0 0 0,0-1 0,1 1 0,-1 0 0,0-1 0,0 1 0,0 0 0,1-1 0,-1 1 0,0 0 0,0-1 0,0 1 0,0 0 0,0-1 0,0 1 0,0 0 0,0-1 0,0 1 0,0-1 0,0 1 0,0 0 0,0-1 0,0 1 0,0 0 0,0-1 0,-1 1 0,1 0 0,0-1 0,0 1 0,0 0 0,0-1 0,-1 1 0,1 0 0,-1-1 0,-14-7 0,-19 1 0,13 5-341,1-1 0,-1-1-1,-31-11 1,26 4-6485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7.760"/>
    </inkml:context>
    <inkml:brush xml:id="br0">
      <inkml:brushProperty name="width" value="0.05" units="cm"/>
      <inkml:brushProperty name="height" value="0.05" units="cm"/>
    </inkml:brush>
  </inkml:definitions>
  <inkml:trace contextRef="#ctx0" brushRef="#br0">191 636 24575,'-3'-3'0,"1"0"0,0 0 0,0 0 0,1 0 0,-1 0 0,1-1 0,-1 1 0,1 0 0,0-1 0,-1-6 0,2 7 0,0 0 0,-1 0 0,0 0 0,0 1 0,0-1 0,0 0 0,0 0 0,0 1 0,-1-1 0,1 1 0,-1-1 0,0 1 0,-3-4 0,5 6 0,0 0 0,0 0 0,0 0 0,0 0 0,-1 0 0,1 0 0,0 0 0,0-1 0,0 1 0,-1 0 0,1 0 0,0 0 0,0 0 0,0 0 0,-1 0 0,1 0 0,0 0 0,0 0 0,0 0 0,0 0 0,-1 0 0,1 0 0,0 1 0,0-1 0,0 0 0,-1 0 0,1 0 0,0 0 0,0 0 0,0 0 0,0 0 0,-1 0 0,1 1 0,0-1 0,0 0 0,0 0 0,0 0 0,0 0 0,0 0 0,-1 1 0,1-1 0,0 0 0,0 0 0,0 1 0,-5 13 0,2 17 0,-8 290 0,2-53 0,-51 562-412,10-205 144,48-584 283,-3 31 171,4 77-1,2-130-152,1 1-1,1-1 1,0 1 0,2-1-1,0 0 1,1 0 0,1-1 0,17 33-1,-19-44-32,0 1 0,0-1 0,1-1 0,0 1 0,0-1 0,1 0 0,0-1 0,0 1 0,0-1 0,1-1 0,-1 1 0,1-1 0,0-1 0,0 1 0,1-1 0,-1-1 0,1 0 0,-1 0 0,1 0 0,15 0 0,12-2 0,-1-1 0,1-1 0,63-13 0,-88 12 0,305-61 12,-101 18-159,704-115-590,8 64 796,-897 95-59,-19 3 0,1-1 0,0-1 0,-1 0 0,1-1 0,-1 0 0,0-1 0,1 0 0,14-6 0,-25 8 22,0 0 0,0 0 0,0 0 0,1 0 0,-1 0 0,0 0 0,0-1 0,-1 1 0,1 0 0,0 0 0,0-1 0,-1 1 0,1 0 0,0-1 0,-1 1 0,1-1 0,-1 1 0,0-1 0,0 1-1,1-1 1,-1 1 0,0-1 0,0 1 0,0-1 0,-1 1 0,1-1 0,0 1 0,0-1 0,-1 1 0,1 0 0,-1-1 0,0-1 0,-3-7 5,-1 0 0,0 0 0,-9-14 0,5 10-47,-22-48 20,3-2 0,2 0 0,4-2 0,2-1 0,-15-89 0,-22-351 0,54-294-971,88 2 1199,-83 791-125,-1 0 0,0 0 1,-1 0-1,1 1 0,-2-1 0,-1-12 0,2 19-102,-1-1-1,1 1 1,-1-1 0,0 0-1,1 1 1,-1 0-1,0-1 1,0 1-1,0-1 1,0 1 0,0 0-1,-1 0 1,1 0-1,0 0 1,0 0-1,-1 0 1,1 0 0,-1 0-1,1 0 1,-1 0-1,1 1 1,-1-1-1,1 1 1,-1-1-1,0 1 1,1 0 0,-1 0-1,0-1 1,1 1-1,-1 0 1,0 1-1,1-1 1,-1 0 0,0 0-1,1 1 1,-3 0-1,-56 10 0,-89 28 0,26-5 0,-486 94 35,228-51-1201,1 1 787,-268 60 173,605-129 206,27-6 0,-1 0 0,1 1 0,0 0 0,0 2 0,1 0 0,-1 0 0,-14 10 0,30-16-47,-1 0 0,1 0 0,-1 1 0,1-1 0,-1 0 0,1 1 0,0-1 0,-1 0 0,1 1 0,-1-1 0,1 1 0,0-1 1,-1 1-1,1-1 0,0 1 0,0-1 0,-1 1 0,1-1 0,0 1 0,0-1 0,0 1 0,0 0 0,5 6-5348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6.712"/>
    </inkml:context>
    <inkml:brush xml:id="br0">
      <inkml:brushProperty name="width" value="0.05" units="cm"/>
      <inkml:brushProperty name="height" value="0.05" units="cm"/>
    </inkml:brush>
  </inkml:definitions>
  <inkml:trace contextRef="#ctx0" brushRef="#br0">1 194 24575,'0'-2'0,"0"0"0,1 0 0,-1 0 0,1 1 0,-1-1 0,1 0 0,0 0 0,0 0 0,0 1 0,0-1 0,0 0 0,0 1 0,1-1 0,-1 1 0,0-1 0,1 1 0,-1 0 0,1 0 0,-1-1 0,1 1 0,0 0 0,0 1 0,-1-1 0,1 0 0,3-1 0,5-1 0,0-1 0,1 2 0,11-3 0,96-10 0,190 0 0,-150 11 0,1647-2-984,-228 18 643,-1343-12 335,256-25 812,-486 24-784,0 1 0,-1-1-1,1 1 1,0-1 0,-1 0 0,1 0 0,-1-1 0,1 1 0,-1-1 0,1 0 0,-1 1 0,0-1-1,0-1 1,0 1 0,0 0 0,-1-1 0,1 0 0,-1 1 0,1-1 0,-1 0 0,0 0-1,0-1 1,3-6 0,-3 7-22,1 1 0,-1-1 0,1 0 0,0 1 0,-1-1 0,1 1 0,0 0 0,1 0 0,-1 0 0,0 0 0,0 1 0,1-1 0,-1 1 0,1 0 0,-1 0 0,1 0 0,0 0 0,-1 1 0,1-1 0,0 1 0,0 0 0,4 1 0,-7-1 0,0 0 0,0 1 0,0-1 0,0 0 0,0 1 0,0-1 0,0 1 0,0-1 0,-1 1 0,1 0 0,0-1 0,0 1 0,-1 0 0,1 0 0,0-1 0,-1 1 0,1 0 0,-1 0 0,1 0 0,-1 0 0,0-1 0,1 1 0,-1 0 0,0 0 0,1 0 0,-1 0 0,0 0 0,0 0 0,0 0 0,0 0 0,0 0 0,0 0 0,0 0 0,0 0 0,-1 2 0,-8 40 0,7-34 0,-9 45 0,-6 106 0,12-87 0,-6 83 0,7 0 0,7 1 0,6-1 0,8 0 0,65 278 0,81 283 0,-142-583 0,-5 1 0,-6 1 0,-10 191 0,-35 75 0,-2 31 0,33-365 0,-18 359 0,26 2 0,-3-419 0,45 1139 0,-32-699 0,-1-12 0,-15 47 0,4 220 0,5-575 0,30 173 0,51 125 0,-54-237 0,-8 1 0,2 249 0,-14-237 0,57 282 0,-41-322 0,-7 1 0,1 170 0,-10-112 0,-5-135 0,-5 126 0,-9-172 0,-18 76 0,14-83 0,2 0 0,1 0 0,-1 47 0,9 235 0,-7-406-1365,-1 48-5461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8.320"/>
    </inkml:context>
    <inkml:brush xml:id="br0">
      <inkml:brushProperty name="width" value="0.05" units="cm"/>
      <inkml:brushProperty name="height" value="0.05" units="cm"/>
    </inkml:brush>
  </inkml:definitions>
  <inkml:trace contextRef="#ctx0" brushRef="#br0">192 390 24575,'-2'42'0,"-8"50"0,-2 18 0,-18 182 0,18-229 0,-3 0 0,-34 94 0,46-149 0,0-2 0,0 1 0,-1 0 0,0-1 0,-6 9 0,9-15 0,1 1 0,-1 0 0,1-1 0,-1 1 0,1-1 0,-1 1 0,1-1 0,-1 0 0,1 1 0,-1-1 0,1 0 0,-1 1 0,0-1 0,1 0 0,-1 1 0,1-1 0,-1 0 0,0 0 0,1 0 0,-1 0 0,0 0 0,1 0 0,-1 0 0,0 0 0,0 0 0,0 0 0,0-1 0,0 0 0,-1 0 0,1 0 0,0-1 0,1 1 0,-1 0 0,0 0 0,0-1 0,0 1 0,1-1 0,-1 1 0,1-1 0,-1 1 0,1-1 0,0 1 0,-1-1 0,1-2 0,-2-12 0,0-1 0,1 0 0,1 0 0,4-30 0,16-70 0,-8 59 0,101-453 0,-105 485 0,57-164 0,-55 164 0,2 0 0,1 2 0,1-1 0,1 2 0,18-23 0,-28 40 0,-1 1 0,1 0 0,1 0 0,-1 0 0,1 1 0,-1 0 0,1 0 0,8-4 0,-12 7 0,1 0 0,-1 0 0,1 0 0,-1 1 0,1-1 0,0 1 0,-1-1 0,1 1 0,-1 0 0,1 0 0,0 0 0,-1 0 0,1 1 0,0-1 0,-1 1 0,1 0 0,-1-1 0,1 1 0,-1 0 0,0 0 0,1 1 0,-1-1 0,0 0 0,4 3 0,3 6 0,1-1 0,-1 1 0,0 1 0,-1-1 0,-1 1 0,1 1 0,-2 0 0,8 18 0,36 106 0,-46-123 0,93 410 0,-50-191 0,-32-149-1365,-11-53-5461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8.692"/>
    </inkml:context>
    <inkml:brush xml:id="br0">
      <inkml:brushProperty name="width" value="0.05" units="cm"/>
      <inkml:brushProperty name="height" value="0.05" units="cm"/>
    </inkml:brush>
  </inkml:definitions>
  <inkml:trace contextRef="#ctx0" brushRef="#br0">17 209 24575,'-4'0'0,"-2"-4"0,0-7 0,6-1 0,7-3 0,8 0 0,10-1 0,10-3 0,8 2 0,7-1 0,8 3 0,4-1 0,1 3 0,-2-2 0,-1 2 0,-11 4-8191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9.067"/>
    </inkml:context>
    <inkml:brush xml:id="br0">
      <inkml:brushProperty name="width" value="0.05" units="cm"/>
      <inkml:brushProperty name="height" value="0.05" units="cm"/>
    </inkml:brush>
  </inkml:definitions>
  <inkml:trace contextRef="#ctx0" brushRef="#br0">58 134 24575,'-1'0'0,"0"1"0,0-1 0,0 0 0,0 1 0,0-1 0,0 1 0,1-1 0,-1 1 0,0-1 0,0 1 0,0-1 0,1 1 0,-1 0 0,0-1 0,0 1 0,1 0 0,-1 0 0,1 0 0,-1 0 0,1-1 0,-1 1 0,1 0 0,0 0 0,-1 0 0,1 0 0,0 0 0,-1 1 0,-4 31 0,4-31 0,-4 297 0,8-173 0,-2-55 0,-3 89 0,2-154 0,-1 1 0,0-1 0,0 0 0,0 0 0,-1 0 0,-2 6 0,4-12 0,0 0 0,0 0 0,0 0 0,0 1 0,0-1 0,0 0 0,0 0 0,0 0 0,0 0 0,0 0 0,0 1 0,0-1 0,0 0 0,0 0 0,0 0 0,-1 0 0,1 0 0,0 0 0,0 1 0,0-1 0,0 0 0,0 0 0,0 0 0,0 0 0,0 0 0,-1 0 0,1 0 0,0 0 0,0 0 0,0 0 0,0 0 0,0 0 0,-1 0 0,1 1 0,0-1 0,0 0 0,0 0 0,0 0 0,-1 0 0,1 0 0,0 0 0,0-1 0,0 1 0,0 0 0,0 0 0,-1 0 0,1 0 0,0 0 0,0 0 0,0 0 0,0 0 0,-5-11 0,1-15 0,-1-111 0,5 0 0,20-144 0,-18 249 0,2 0 0,2 1 0,1 0 0,1 0 0,2 0 0,22-48 0,-31 76 0,0 1 0,0 0 0,0 0 0,0 0 0,0 0 0,1 0 0,-1 0 0,1 0 0,-1 0 0,1 1 0,0-1 0,0 0 0,-1 1 0,1 0 0,0-1 0,0 1 0,1 0 0,-1 0 0,0 0 0,0 0 0,0 1 0,1-1 0,-1 0 0,0 1 0,1 0 0,-1 0 0,5 0 0,-3 1 0,0 0 0,-1 0 0,1 1 0,-1 0 0,1 0 0,-1 0 0,0 0 0,1 1 0,-1-1 0,-1 1 0,1-1 0,0 1 0,0 0 0,-1 0 0,0 1 0,3 3 0,1 2 0,0 0 0,-1 1 0,0 0 0,-1-1 0,0 2 0,-1-1 0,0 0 0,0 1 0,1 12 0,-3-14 0,-1-1 0,0 0 0,-1 0 0,0 1 0,0-1 0,-1 0 0,0 0 0,0 0 0,-1 0 0,0 0 0,0-1 0,-8 12 0,5-8-105,-1-1 0,0 0 0,0-1 0,-1 1 0,-1-2 0,0 1 0,0-1 0,0 0 0,-1-1 0,0 0 0,-1-1 0,-15 8 0,3-4-6721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09.643"/>
    </inkml:context>
    <inkml:brush xml:id="br0">
      <inkml:brushProperty name="width" value="0.05" units="cm"/>
      <inkml:brushProperty name="height" value="0.05" units="cm"/>
    </inkml:brush>
  </inkml:definitions>
  <inkml:trace contextRef="#ctx0" brushRef="#br0">0 299 24575,'2'28'0,"1"0"0,1-1 0,15 50 0,3 15 0,-10-24 0,-2 1 0,1 109 0,-13-415 0,-2 113 0,5 0 0,19-131 0,-19 251 0,1-9 0,0 0 0,1 1 0,0-1 0,10-22 0,-12 33 0,0 0 0,0 0 0,0-1 0,0 1 0,1 0 0,-1 0 0,1 1 0,0-1 0,-1 0 0,1 0 0,0 1 0,0-1 0,0 1 0,0-1 0,0 1 0,0 0 0,1 0 0,-1 0 0,0 0 0,1 1 0,-1-1 0,0 0 0,1 1 0,-1 0 0,1-1 0,-1 1 0,1 0 0,-1 0 0,0 1 0,1-1 0,-1 0 0,4 2 0,2 1 0,0 0 0,0 1 0,0 0 0,-1 0 0,1 0 0,-1 1 0,0 1 0,-1-1 0,1 1 0,-1 0 0,0 0 0,0 1 0,-1 0 0,0 0 0,0 0 0,5 12 0,-4-8 0,-1-1 0,-1 1 0,1 0 0,-2 0 0,1 0 0,-2 0 0,1 1 0,-2-1 0,1 1 0,-2-1 0,0 22 0,-1-27 5,0-1 1,-1 1-1,1-1 0,-1 0 0,0 0 0,0 0 1,0 0-1,-1 0 0,0 0 0,0-1 1,0 1-1,-1-1 0,1 0 0,-1 0 0,0 0 1,0 0-1,-1-1 0,1 1 0,-1-1 0,1-1 1,-1 1-1,-5 2 0,-3 0-170,1-1 0,-1 0 0,1-1 0,-1 0 0,0-1 0,0-1 0,0 0 0,-14-1 0,2 0-6661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0.114"/>
    </inkml:context>
    <inkml:brush xml:id="br0">
      <inkml:brushProperty name="width" value="0.05" units="cm"/>
      <inkml:brushProperty name="height" value="0.05" units="cm"/>
    </inkml:brush>
  </inkml:definitions>
  <inkml:trace contextRef="#ctx0" brushRef="#br0">1 1 24575,'7'12'0,"2"17"0,20 157-455,-8 0 0,-5 222 0,-16-380-6371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0.614"/>
    </inkml:context>
    <inkml:brush xml:id="br0">
      <inkml:brushProperty name="width" value="0.05" units="cm"/>
      <inkml:brushProperty name="height" value="0.05" units="cm"/>
    </inkml:brush>
  </inkml:definitions>
  <inkml:trace contextRef="#ctx0" brushRef="#br0">26 986 24575,'-1'-35'0,"-9"-43"0,0-10 0,7 33 0,2-1 0,2 1 0,3-1 0,2 1 0,25-100 0,-23 131 0,0 1 0,1 0 0,2 1 0,0 0 0,1 0 0,25-31 0,-25 39 0,0 0 0,1 1 0,0 0 0,1 1 0,1 1 0,0 0 0,1 1 0,-1 1 0,33-14 0,-30 16 0,0 1 0,0 1 0,1 0 0,-1 1 0,1 1 0,0 1 0,0 1 0,0 1 0,1 0 0,-1 1 0,0 1 0,0 1 0,-1 1 0,1 0 0,28 12 0,-27-8 0,-1 1 0,0 1 0,-1 1 0,0 1 0,0 0 0,-1 1 0,-1 1 0,0 0 0,-1 2 0,-1-1 0,0 2 0,-1 0 0,18 33 0,-17-26 0,-2 0 0,-1 1 0,-2 0 0,0 1 0,-1 0 0,-2 1 0,0-1 0,-2 1 0,-1 0 0,-1 1 0,-2-1 0,0 0 0,-2 0 0,-1 0 0,-1 0 0,-1 0 0,-2 0 0,0-1 0,-2 0 0,-1-1 0,-1 0 0,-1-1 0,-1 0 0,-26 35 0,20-35 0,-1 0 0,-2-2 0,0 0 0,-1-2 0,-1 0 0,-46 27 0,53-37 0,0-1 0,0 0 0,-1-1 0,-1-1 0,1-1 0,-1-1 0,0 0 0,0-2 0,-1 0 0,1-1 0,-34-1 0,44-1 0,1-1 0,-1-1 0,1 0 0,-1 0 0,1-1 0,0 0 0,0 0 0,-13-8 0,19 10 0,-1 0 0,1-1 0,-1 0 0,1 1 0,0-1 0,0 0 0,0 0 0,0-1 0,0 1 0,0 0 0,0 0 0,1-1 0,-1 1 0,1-1 0,0 0 0,0 1 0,0-1 0,0 0 0,0 0 0,0 1 0,1-1 0,-1 0 0,1 0 0,0 0 0,0 0 0,0 0 0,0 0 0,2-5 0,-2 6 0,1 0 0,0 0 0,0 1 0,-1-1 0,1 0 0,0 1 0,0-1 0,1 0 0,-1 1 0,0-1 0,0 1 0,1 0 0,-1-1 0,1 1 0,-1 0 0,1 0 0,0 0 0,-1 0 0,1 0 0,0 0 0,0 1 0,-1-1 0,1 1 0,0-1 0,0 1 0,0-1 0,0 1 0,0 0 0,0 0 0,0 0 0,0 0 0,0 0 0,-1 1 0,5 0 0,4 1 0,0 0 0,0 1 0,0 0 0,19 10 0,2 3 0,-2 1 0,0 2 0,-1 1 0,39 35 0,95 109 0,-61-59 0,-30-34-1365,-53-57-5461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1.054"/>
    </inkml:context>
    <inkml:brush xml:id="br0">
      <inkml:brushProperty name="width" value="0.05" units="cm"/>
      <inkml:brushProperty name="height" value="0.05" units="cm"/>
    </inkml:brush>
  </inkml:definitions>
  <inkml:trace contextRef="#ctx0" brushRef="#br0">87 145 24575,'-2'0'0,"-1"-1"0,1 0 0,-1 0 0,1 0 0,-1 0 0,1 0 0,-1 0 0,-3-3 0,-19-8 0,24 12 0,0 0 0,1 0 0,-1 0 0,0 0 0,0 0 0,0 0 0,1 0 0,-1 0 0,0 0 0,0 0 0,0 1 0,1-1 0,-1 0 0,0 1 0,0-1 0,1 0 0,-1 1 0,0-1 0,1 1 0,-1-1 0,1 1 0,-1-1 0,0 1 0,1 0 0,-1-1 0,1 1 0,-1-1 0,1 1 0,-1 1 0,-2 4 0,1 1 0,0 0 0,0-1 0,0 1 0,1 0 0,-1 0 0,2 0 0,-1 0 0,1 9 0,8 66 0,-6-64 0,2-1 0,0 0 0,0-1 0,2 1 0,0-1 0,1 0 0,11 19 0,-15-30 0,-1-1 0,1 0 0,0 0 0,0 0 0,1 0 0,-1-1 0,1 1 0,0-1 0,0 0 0,0 0 0,0 0 0,1-1 0,-1 1 0,1-1 0,-1 0 0,1 0 0,0-1 0,0 1 0,0-1 0,0 0 0,0-1 0,0 1 0,0-1 0,0 0 0,0 0 0,0-1 0,0 1 0,0-1 0,8-2 0,-7 1 0,-1-1 0,1 1 0,-1-1 0,1 0 0,-1-1 0,0 1 0,0-1 0,-1 0 0,1 0 0,-1-1 0,0 1 0,0-1 0,0 0 0,0 0 0,-1 0 0,0 0 0,0-1 0,-1 0 0,1 1 0,2-12 0,0 0 0,-1 0 0,-1 0 0,0 0 0,-1 0 0,-1 0 0,-2-23 0,0 22 0,-1 1 0,0-1 0,-2 0 0,0 1 0,-1-1 0,-1 1 0,-15-32 0,18 43 0,0 0 0,-1 1 0,1 0 0,-1-1 0,0 1 0,0 1 0,-1-1 0,1 0 0,-1 1 0,0 0 0,0 0 0,-1 1 0,1-1 0,-1 1 0,1 0 0,-1 1 0,0-1 0,0 1 0,-1 0 0,1 1 0,0 0 0,0 0 0,-1 0 0,1 0 0,-9 2 0,11-1-124,0 1 0,0-1 0,0 1 0,0 0 0,1 1 0,-1-1-1,0 1 1,1-1 0,-1 1 0,-4 4 0,-10 8-6702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1.456"/>
    </inkml:context>
    <inkml:brush xml:id="br0">
      <inkml:brushProperty name="width" value="0.05" units="cm"/>
      <inkml:brushProperty name="height" value="0.05" units="cm"/>
    </inkml:brush>
  </inkml:definitions>
  <inkml:trace contextRef="#ctx0" brushRef="#br0">2 126 24575,'0'38'0,"-1"5"0,2 0 0,11 72 0,-10-103 0,0 0 0,2 0 0,-1-1 0,1 1 0,1-1 0,0 0 0,1-1 0,0 1 0,0-1 0,1 0 0,1-1 0,-1 0 0,2 0 0,12 11 0,-16-15 0,1-1 0,0 0 0,0-1 0,1 1 0,-1-1 0,1 0 0,-1-1 0,1 0 0,0 0 0,0 0 0,0-1 0,0 0 0,0 0 0,0-1 0,1 0 0,-1 0 0,0 0 0,0-1 0,0 0 0,0-1 0,0 0 0,11-4 0,-10 3 0,0-1 0,0 0 0,0-1 0,-1 0 0,1 0 0,-1 0 0,0-1 0,-1 0 0,0-1 0,1 0 0,-2 0 0,1 0 0,-1 0 0,0-1 0,-1 0 0,0 0 0,5-12 0,-6 6 0,0 1 0,0 0 0,-1-1 0,-1 0 0,0 1 0,-1-1 0,-1 1 0,0-1 0,-1 0 0,0 1 0,-1-1 0,0 1 0,-8-19 0,-1 2 0,-1 2 0,-1-1 0,-2 1 0,-32-44 0,28 48-1365,3 6-5461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1.822"/>
    </inkml:context>
    <inkml:brush xml:id="br0">
      <inkml:brushProperty name="width" value="0.05" units="cm"/>
      <inkml:brushProperty name="height" value="0.05" units="cm"/>
    </inkml:brush>
  </inkml:definitions>
  <inkml:trace contextRef="#ctx0" brushRef="#br0">21 1 24575,'-1'0'0,"0"0"0,0 0 0,0 1 0,0-1 0,0 0 0,0 1 0,0-1 0,0 1 0,0-1 0,0 1 0,1-1 0,-1 1 0,0 0 0,0 0 0,1-1 0,-1 1 0,0 0 0,1 0 0,-1 0 0,1-1 0,-1 1 0,1 0 0,-1 0 0,1 0 0,0 0 0,0 0 0,-1 0 0,1 0 0,0 0 0,0 0 0,0 1 0,-1 34 0,9 11 0,1 0 0,32 89 0,0 4 0,-35-115-91,30 144 314,-31-137-597,-1-1-1,-2 1 1,-2 41 0,-4-31-6452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8.121"/>
    </inkml:context>
    <inkml:brush xml:id="br0">
      <inkml:brushProperty name="width" value="0.05" units="cm"/>
      <inkml:brushProperty name="height" value="0.05" units="cm"/>
    </inkml:brush>
  </inkml:definitions>
  <inkml:trace contextRef="#ctx0" brushRef="#br0">12 169 24575,'-5'0'0,"-1"-5"0,5-1 0,7 0 0,7-3 0,7-1 0,8-2 0,9-5 0,13 1 0,6-2 0,8-2 0,3 3 0,-2 3 0,-6 5 0,-9 3 0,-9 4 0,-10 1-8191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2.196"/>
    </inkml:context>
    <inkml:brush xml:id="br0">
      <inkml:brushProperty name="width" value="0.05" units="cm"/>
      <inkml:brushProperty name="height" value="0.05" units="cm"/>
    </inkml:brush>
  </inkml:definitions>
  <inkml:trace contextRef="#ctx0" brushRef="#br0">46 274 24575,'-2'-1'0,"-1"1"0,0-1 0,1 0 0,-1 0 0,0 0 0,1 0 0,0 0 0,-1-1 0,1 1 0,0-1 0,-1 1 0,1-1 0,0 0 0,0 0 0,-2-2 0,4 3 0,-1 1 0,1-1 0,-1 0 0,1 1 0,-1-1 0,1 0 0,0 0 0,-1 1 0,1-1 0,0 0 0,-1 0 0,1 0 0,0 1 0,0-1 0,0 0 0,0 0 0,0 0 0,0 1 0,0-1 0,0-2 0,1 2 0,-1 1 0,1-1 0,0 0 0,-1 0 0,1 0 0,0 1 0,0-1 0,-1 0 0,1 1 0,0-1 0,0 1 0,0-1 0,0 1 0,0-1 0,0 1 0,0 0 0,0-1 0,0 1 0,0 0 0,0 0 0,2 0 0,40-5 0,-1 3 0,65 4 0,-32 0 0,-56-2 0,193-3 0,-160 0 0,-1-2 0,55-14 0,-100 18 0,-1 0 0,0-1 0,1 0 0,-1 0 0,0 0 0,0 0 0,0-1 0,0 0 0,0 0 0,-1 0 0,1-1 0,6-7 0,-10 9 0,1 0 0,-1 0 0,0-1 0,0 1 0,0 0 0,0-1 0,0 1 0,0-1 0,-1 1 0,1-1 0,-1 1 0,0-1 0,0 1 0,0-1 0,0 0 0,0 1 0,0-1 0,-1 1 0,1-1 0,-1 1 0,0-1 0,0 1 0,0 0 0,0-1 0,0 1 0,0 0 0,-1 0 0,1-1 0,-4-2 0,0-2 0,-1 1 0,1 0 0,-1 0 0,-1 1 0,1 0 0,-1 0 0,0 0 0,0 1 0,0 0 0,-1 0 0,1 1 0,-1 0 0,0 0 0,0 1 0,0 0 0,-17-2 0,21 4 0,-1-1 0,0 1 0,1 0 0,-1 0 0,0 1 0,1-1 0,-1 1 0,1 0 0,-1 0 0,1 0 0,0 1 0,-1 0 0,1 0 0,0 0 0,0 0 0,0 1 0,0-1 0,0 1 0,1 0 0,0 0 0,-1 0 0,1 1 0,0-1 0,0 1 0,1 0 0,-1 0 0,1 0 0,0 0 0,0 0 0,0 0 0,-2 8 0,1-1 9,1 1-1,0-1 1,1 1-1,1 0 1,-1 0 0,2-1-1,0 1 1,0 0-1,1-1 1,0 1-1,1-1 1,0 1-1,10 19 1,-8-18-133,2-1 0,0 0 1,0 0-1,1 0 0,0-1 0,1-1 1,0 1-1,1-1 0,0-1 0,1 0 1,16 11-1,3-2-6702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2.650"/>
    </inkml:context>
    <inkml:brush xml:id="br0">
      <inkml:brushProperty name="width" value="0.05" units="cm"/>
      <inkml:brushProperty name="height" value="0.05" units="cm"/>
    </inkml:brush>
  </inkml:definitions>
  <inkml:trace contextRef="#ctx0" brushRef="#br0">68 175 24575,'-20'-17'0,"16"15"0,0-1 0,1 1 0,-1-1 0,1 0 0,0 0 0,0 0 0,0 0 0,0-1 0,1 1 0,-1-1 0,1 0 0,0 0 0,0 0 0,0 0 0,0 0 0,-1-5 0,3 7 0,0 1 0,0 0 0,1 0 0,-1-1 0,0 1 0,1 0 0,-1 0 0,0 0 0,1-1 0,-1 1 0,1 0 0,0 0 0,-1 0 0,1 0 0,0 0 0,0 0 0,0 0 0,-1 0 0,1 0 0,0 1 0,0-1 0,0 0 0,1 0 0,-1 1 0,0-1 0,0 1 0,0-1 0,0 1 0,0 0 0,1-1 0,-1 1 0,0 0 0,0 0 0,1 0 0,-1 0 0,0 0 0,1 0 0,-1 0 0,2 0 0,3 0 0,-1 1 0,1-1 0,0 1 0,0 1 0,0-1 0,0 1 0,5 2 0,-1 2 0,-1 0 0,0 0 0,0 1 0,0 0 0,-1 0 0,0 1 0,-1 1 0,0-1 0,0 1 0,-1 0 0,0 0 0,6 14 0,0 1 0,-1 0 0,-2 1 0,0-1 0,5 30 0,0 26 0,-14-73 0,1 1 0,-1-1 0,0 0 0,0 1 0,-1-1 0,0 0 0,0 1 0,-5 11 0,6-18 0,0 1 0,-1-1 0,1 0 0,-1 0 0,0 1 0,1-1 0,-1 0 0,0 0 0,0 0 0,1 0 0,-1 0 0,0 0 0,0 0 0,0 0 0,0 0 0,-1-1 0,1 1 0,0 0 0,0-1 0,0 1 0,0-1 0,-1 1 0,1-1 0,-2 1 0,1-1 0,0 0 0,0-1 0,0 1 0,1 0 0,-1-1 0,0 0 0,0 1 0,1-1 0,-1 0 0,0 0 0,1 0 0,-1 0 0,1 0 0,-1 0 0,-1-2 0,-2-2 0,0 0 0,1 0 0,-1-1 0,1 0 0,1 1 0,-1-1 0,1 0 0,-5-11 0,4-1 0,0 0 0,1 0 0,1 0 0,1-1 0,0 1 0,1 0 0,2-1 0,-1 1 0,2 0 0,5-19 0,-4 22 0,0 1 0,1-1 0,0 1 0,1 1 0,1-1 0,0 1 0,1 0 0,0 1 0,1-1 0,0 2 0,1-1 0,19-16 0,-21 23 11,-1 0 0,2 0 0,-1 1 0,0-1 0,1 2 0,0-1-1,0 2 1,0-1 0,0 1 0,17-2 0,-21 3-82,1 1 1,-1 0-1,0-1 0,0 2 0,0-1 1,1 1-1,-1 0 0,0 0 1,0 0-1,0 1 0,0-1 0,0 1 1,0 0-1,-1 1 0,1-1 1,-1 1-1,0 0 0,1 0 0,-1 1 1,5 4-1,3 11-6755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6.621"/>
    </inkml:context>
    <inkml:brush xml:id="br0">
      <inkml:brushProperty name="width" value="0.05" units="cm"/>
      <inkml:brushProperty name="height" value="0.05" units="cm"/>
    </inkml:brush>
  </inkml:definitions>
  <inkml:trace contextRef="#ctx0" brushRef="#br0">2 11 24575,'-1'0'0,"1"0"0,0-1 0,0 1 0,0 0 0,0-1 0,0 1 0,0 0 0,0 0 0,-1-1 0,1 1 0,0 0 0,0 0 0,0-1 0,0 1 0,0 0 0,0-1 0,0 1 0,0 0 0,1 0 0,-1-1 0,0 1 0,0 0 0,0-1 0,0 1 0,0 0 0,0 0 0,0-1 0,1 1 0,-1 0 0,0 0 0,0 0 0,0-1 0,1 1 0,-1 0 0,0 0 0,0 0 0,1 0 0,-1-1 0,0 1 0,0 0 0,1 0 0,-1 0 0,0 0 0,0 0 0,1 0 0,-1 0 0,0 0 0,1 0 0,-1 0 0,0 0 0,0 0 0,1 0 0,-1 0 0,0 0 0,1 0 0,-1 0 0,0 0 0,0 0 0,1 0 0,-1 0 0,0 0 0,0 1 0,1-1 0,0 1 0,0 0 0,0 0 0,0 0 0,0 0 0,0 0 0,0 0 0,0 1 0,-1-1 0,1 0 0,0 0 0,-1 1 0,2 1 0,3 24 0,-2 0 0,2 34 0,0 4 0,2-3 0,26 94 0,-23-122 0,1-1 0,1 0 0,3-1 0,22 39 0,-30-60-170,1 0-1,0 0 0,0-1 1,1-1-1,1 1 0,-1-2 1,23 16-1,-2-5-6655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7.292"/>
    </inkml:context>
    <inkml:brush xml:id="br0">
      <inkml:brushProperty name="width" value="0.05" units="cm"/>
      <inkml:brushProperty name="height" value="0.05" units="cm"/>
    </inkml:brush>
  </inkml:definitions>
  <inkml:trace contextRef="#ctx0" brushRef="#br0">63 660 24575,'-24'-13'0,"4"1"0,20 11 0,-1 1 0,1 0 0,-1-1 0,1 1 0,-1 0 0,1 0 0,-1 0 0,0 0 0,1-1 0,-1 1 0,1 0 0,-1 0 0,1 0 0,-1 0 0,0 0 0,1 0 0,-1 1 0,1-1 0,-1 0 0,1 0 0,-1 0 0,0 0 0,1 1 0,-1-1 0,1 0 0,-2 1 0,2 0 0,-1 1 0,1-1 0,-1 0 0,1 1 0,0-1 0,0 0 0,-1 1 0,1-1 0,0 1 0,0-1 0,0 0 0,0 1 0,1-1 0,-1 1 0,0-1 0,0 0 0,1 1 0,-1-1 0,1 0 0,0 2 0,15 33 0,-12-28 0,9 21 0,-1 0 0,-1 1 0,-2 1 0,-1 0 0,8 60 0,-16-91 0,-1 0 0,1 0 0,0 0 0,0 0 0,0 0 0,0 0 0,0 0 0,0 0 0,0 0 0,0 0 0,0 0 0,0 0 0,0 0 0,0 0 0,0 0 0,0 0 0,0 0 0,0 0 0,0 0 0,-1 0 0,1 0 0,0 0 0,0 0 0,0 0 0,0 0 0,0 0 0,0 0 0,0 0 0,0 0 0,0 0 0,0 0 0,0 0 0,0 0 0,0 0 0,0 0 0,0 0 0,0 1 0,0-1 0,-6-12 0,-5-18 0,-2-29 0,3 1 0,-5-86 0,13-121 0,4 219 0,14-83 0,-13 111 0,1 0 0,1 1 0,1-1 0,0 1 0,2 0 0,0 0 0,14-22 0,-19 36 0,-1-1 0,1 1 0,-1 0 0,1 0 0,0 0 0,0 0 0,0 0 0,0 1 0,1-1 0,-1 1 0,1 0 0,0 0 0,-1 0 0,1 0 0,0 1 0,0 0 0,0 0 0,0 0 0,0 0 0,1 0 0,4 1 0,-3 0 0,0 1 0,0 0 0,-1 1 0,1-1 0,0 1 0,-1 0 0,0 0 0,1 1 0,-1 0 0,0 0 0,-1 0 0,1 0 0,0 1 0,6 6 0,6 8 0,0 1 0,-2 0 0,0 1 0,-1 1 0,-1 1 0,-1-1 0,-1 2 0,-1 0 0,-1 0 0,-1 1 0,-1 0 0,-1 0 0,-1 0 0,-1 1 0,1 38 0,-5-52 0,0 0 0,-1 0 0,0 0 0,-1 0 0,0 0 0,-1 0 0,0 0 0,-1-1 0,0 0 0,-1 1 0,0-1 0,0-1 0,-1 1 0,0-1 0,-1 0 0,0-1 0,0 1 0,-1-1 0,-15 11 0,11-9 0,-1-2 0,0 0 0,0 0 0,-1-1 0,0-1 0,0-1 0,0 0 0,-1 0 0,0-1 0,0-1 0,0-1 0,0 0 0,-29-1 0,40-1 0,0 0 0,0 0 0,-1-1 0,1 0 0,0 0 0,0 0 0,0-1 0,0 1 0,0-1 0,0 0 0,1 0 0,-1 0 0,1-1 0,-1 1 0,1-1 0,0 0 0,0 0 0,0 0 0,0 0 0,-3-5 0,4 5 0,1 0 0,-1 0 0,1 0 0,0 0 0,0 0 0,0 0 0,0 0 0,1 0 0,-1 0 0,1-1 0,0 1 0,0 0 0,0 0 0,0-1 0,1 1 0,-1 0 0,1 0 0,0 0 0,0 0 0,0-1 0,0 1 0,0 1 0,1-1 0,-1 0 0,1 0 0,0 0 0,3-3 0,-2 3 0,1-1 0,-1 1 0,1-1 0,0 1 0,0 1 0,0-1 0,1 0 0,-1 1 0,1 0 0,-1 0 0,1 0 0,0 1 0,-1-1 0,1 1 0,0 0 0,0 1 0,0-1 0,0 1 0,0 0 0,0 0 0,0 0 0,9 3 0,-1-1 0,0 1 0,-1 1 0,1 0 0,-1 0 0,0 1 0,0 1 0,17 11 0,-12-6 0,-1 2 0,0 0 0,-1 0 0,25 30 0,40 68 0,-13-16 0,-58-84-455,0 0 0,20 17 0,-16-17-6371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7.705"/>
    </inkml:context>
    <inkml:brush xml:id="br0">
      <inkml:brushProperty name="width" value="0.05" units="cm"/>
      <inkml:brushProperty name="height" value="0.05" units="cm"/>
    </inkml:brush>
  </inkml:definitions>
  <inkml:trace contextRef="#ctx0" brushRef="#br0">32 65 24575,'-3'-19'0,"3"19"0,0-1 0,0 1 0,0 0 0,0 0 0,0 0 0,0 0 0,0 0 0,0-1 0,-1 1 0,1 0 0,0 0 0,0 0 0,0 0 0,0 0 0,0 0 0,0-1 0,-1 1 0,1 0 0,0 0 0,0 0 0,0 0 0,0 0 0,0 0 0,-1 0 0,1 0 0,0 0 0,0 0 0,0 0 0,0 0 0,-1 0 0,1 0 0,0 0 0,0 0 0,0 0 0,0 0 0,-1 0 0,1 0 0,0 0 0,0 0 0,0 0 0,0 0 0,0 0 0,-1 0 0,1 0 0,0 1 0,-1 0 0,-1 1 0,1 0 0,0 0 0,0 0 0,0 0 0,0 0 0,0 0 0,0 0 0,0 0 0,1 0 0,-1 0 0,1 4 0,-6 39 0,3-1 0,2 1 0,5 55 0,-4-96 0,0 0 0,1 1 0,0-1 0,0 0 0,0 1 0,0-1 0,1 0 0,0 0 0,0 0 0,0 0 0,0 0 0,0-1 0,1 1 0,0 0 0,5 5 0,-5-8 0,-1 1 0,0 0 0,1-1 0,0 0 0,-1 1 0,1-1 0,-1 0 0,1 0 0,0-1 0,0 1 0,0-1 0,0 1 0,-1-1 0,1 0 0,0 0 0,0 0 0,0 0 0,0-1 0,0 1 0,-1-1 0,1 0 0,0 1 0,0-1 0,-1-1 0,4-1 0,1 0 0,-1-1 0,0 0 0,-1-1 0,1 1 0,-1-1 0,1 0 0,-1-1 0,-1 1 0,1-1 0,-1 0 0,0 0 0,-1 0 0,1-1 0,-1 1 0,0-1 0,-1 0 0,0 0 0,0 0 0,0 0 0,-1 0 0,1-13 0,0 5 0,-2 1 0,0-1 0,0 0 0,-2 1 0,1-1 0,-2 1 0,0-1 0,-1 1 0,-10-27 0,11 36 0,0 0 0,-1 0 0,1 0 0,-1 1 0,0-1 0,0 1 0,-1 0 0,1 0 0,-1 1 0,1-1 0,-1 1 0,-1 0 0,-7-4 0,10 6 0,1 0 0,-1-1 0,0 1 0,0 0 0,0 1 0,0-1 0,0 0 0,0 1 0,0 0 0,0 0 0,0 0 0,0 0 0,0 0 0,0 0 0,0 1 0,0-1 0,0 1 0,0 0 0,0 0 0,1 0 0,-1 0 0,0 1 0,1-1 0,-1 1 0,0 0 0,1 0 0,-4 3 0,-1 8-1365,6-1-5461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8.081"/>
    </inkml:context>
    <inkml:brush xml:id="br0">
      <inkml:brushProperty name="width" value="0.05" units="cm"/>
      <inkml:brushProperty name="height" value="0.05" units="cm"/>
    </inkml:brush>
  </inkml:definitions>
  <inkml:trace contextRef="#ctx0" brushRef="#br0">0 108 24575,'1'20'0,"0"0"0,1 0 0,1 0 0,1-1 0,1 1 0,1-1 0,0 0 0,1 0 0,1-1 0,1 0 0,1 0 0,0-1 0,1-1 0,20 23 0,-29-36 0,0-1 0,1 1 0,0 0 0,0-1 0,-1 0 0,1 0 0,1 0 0,-1 0 0,0 0 0,0-1 0,1 1 0,-1-1 0,1 0 0,-1 0 0,1 0 0,-1 0 0,1-1 0,0 0 0,-1 0 0,8 0 0,-7-1 0,0 0 0,0 0 0,-1-1 0,1 1 0,-1-1 0,1 0 0,-1 0 0,1 0 0,-1 0 0,0-1 0,0 1 0,0-1 0,0 0 0,-1 0 0,1 0 0,-1 0 0,0 0 0,0-1 0,3-5 0,0-3 9,0 0 1,-1-1-1,-1 1 0,0-1 0,-1 0 1,0 1-1,-1-1 0,0 0 0,-1 0 0,0 0 1,-2 0-1,-2-16 0,-4-10-504,-1 1 0,-24-64 0,21 73-6331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8.472"/>
    </inkml:context>
    <inkml:brush xml:id="br0">
      <inkml:brushProperty name="width" value="0.05" units="cm"/>
      <inkml:brushProperty name="height" value="0.05" units="cm"/>
    </inkml:brush>
  </inkml:definitions>
  <inkml:trace contextRef="#ctx0" brushRef="#br0">20 47 24575,'-2'-7'0,"0"0"0,-1-1 0,0 1 0,-6-9 0,9 14 0,5 14 0,-1 1 0,0-1 0,3 17 0,4 11 0,24 68-97,74 271-1171,-103-351-5558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8.833"/>
    </inkml:context>
    <inkml:brush xml:id="br0">
      <inkml:brushProperty name="width" value="0.05" units="cm"/>
      <inkml:brushProperty name="height" value="0.05" units="cm"/>
    </inkml:brush>
  </inkml:definitions>
  <inkml:trace contextRef="#ctx0" brushRef="#br0">31 237 24575,'-11'-9'0,"-8"-10"0,19 18 0,0 0 0,-1 0 0,1 1 0,0-1 0,0 0 0,0 1 0,0-1 0,0 0 0,0 1 0,0-1 0,0 0 0,1 1 0,-1-1 0,0 0 0,0 1 0,0-1 0,1 0 0,-1 1 0,0-1 0,1 1 0,-1-1 0,1 0 0,-1 1 0,1-1 0,-1 1 0,1-1 0,-1 1 0,1 0 0,-1-1 0,1 1 0,-1-1 0,1 1 0,0 0 0,-1 0 0,1-1 0,0 1 0,0 0 0,26-13 0,2 2 0,-1 1 0,1 2 0,57-10 0,-42 9 0,52-17 0,-82 22 0,0-2 0,-1 0 0,20-11 0,-29 14 0,0 0 0,0 0 0,0 0 0,-1 0 0,1-1 0,-1 0 0,0 0 0,0 0 0,0 0 0,0 0 0,-1-1 0,1 1 0,1-7 0,0 12 0,0 11 0,4 15 0,22 142 120,-24-142-417,2-1 0,0 1 0,2-2 0,17 32 0,-17-40-6529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9.178"/>
    </inkml:context>
    <inkml:brush xml:id="br0">
      <inkml:brushProperty name="width" value="0.05" units="cm"/>
      <inkml:brushProperty name="height" value="0.05" units="cm"/>
    </inkml:brush>
  </inkml:definitions>
  <inkml:trace contextRef="#ctx0" brushRef="#br0">11 35 24575,'0'-5'0,"0"-6"0,-5-1 0,-1 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19.571"/>
    </inkml:context>
    <inkml:brush xml:id="br0">
      <inkml:brushProperty name="width" value="0.05" units="cm"/>
      <inkml:brushProperty name="height" value="0.05" units="cm"/>
    </inkml:brush>
  </inkml:definitions>
  <inkml:trace contextRef="#ctx0" brushRef="#br0">7 134 24575,'-6'-7'0,"7"7"0,12 14 0,0 12 0,0 0 0,-1 1 0,-2 0 0,-1 1 0,8 38 0,-18-79 0,1 1 0,0-1 0,0 1 0,2-1 0,3-18 0,22-78 0,-22 93 0,1-1 0,13-26 0,-16 38 0,0 0 0,-1 1 0,2-1 0,-1 0 0,0 1 0,1 0 0,0 0 0,0 0 0,0 0 0,1 1 0,-1-1 0,8-3 0,-11 7 0,1-1 0,-1 1 0,1-1 0,0 1 0,0-1 0,-1 1 0,1 0 0,0 0 0,0 0 0,-1 0 0,1 0 0,0 0 0,0 0 0,-1 1 0,1-1 0,0 1 0,-1-1 0,1 1 0,2 1 0,-1 0 0,1 0 0,-1 1 0,1-1 0,-1 1 0,0 0 0,0 0 0,4 6 0,2 3 0,-1 1 0,0 0 0,8 20 0,2 12-455,-2 1 0,17 79 0,-27-97-6371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8.497"/>
    </inkml:context>
    <inkml:brush xml:id="br0">
      <inkml:brushProperty name="width" value="0.05" units="cm"/>
      <inkml:brushProperty name="height" value="0.05" units="cm"/>
    </inkml:brush>
  </inkml:definitions>
  <inkml:trace contextRef="#ctx0" brushRef="#br0">1 107 24575,'0'2'0,"0"-1"0,0 1 0,0-1 0,0 1 0,0 0 0,1-1 0,-1 1 0,0 0 0,1-1 0,0 1 0,-1-1 0,1 1 0,0-1 0,0 0 0,0 1 0,0-1 0,0 0 0,0 1 0,0-1 0,0 0 0,0 0 0,2 1 0,0 0 0,-1-1 0,1 0 0,0 0 0,0 0 0,0 0 0,0-1 0,0 1 0,-1-1 0,1 0 0,0 1 0,5-2 0,8 0 0,1-2 0,-1 0 0,26-9 0,-29 8 0,117-34 0,178-45 0,-300 82-227,0-1-1,0 1 1,0 1-1,0-1 1,12 2-1,-1 3-6598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0.025"/>
    </inkml:context>
    <inkml:brush xml:id="br0">
      <inkml:brushProperty name="width" value="0.05" units="cm"/>
      <inkml:brushProperty name="height" value="0.05" units="cm"/>
    </inkml:brush>
  </inkml:definitions>
  <inkml:trace contextRef="#ctx0" brushRef="#br0">344 210 24575,'-1'-16'0,"0"1"0,-1 0 0,-1 0 0,0 0 0,-1 0 0,-1 0 0,0 1 0,-8-15 0,11 24 0,-1 1 0,0-1 0,0 1 0,0-1 0,0 1 0,-1 0 0,1 1 0,-1-1 0,0 0 0,-1 1 0,-7-5 0,9 7 0,0-1 0,0 1 0,-1 0 0,1 0 0,0 1 0,-1-1 0,1 1 0,0-1 0,-1 1 0,1 0 0,-1 1 0,1-1 0,0 0 0,-1 1 0,1 0 0,0 0 0,0 0 0,-1 0 0,1 0 0,-3 3 0,-1 0 0,1 0 0,0 0 0,-1 1 0,2 0 0,-1 0 0,1 1 0,0 0 0,0 0 0,0 0 0,1 0 0,0 1 0,0-1 0,1 1 0,-1 0 0,2 0 0,-1 1 0,1-1 0,-2 8 0,3-11 0,1-1 0,-1 1 0,1 0 0,-1-1 0,1 1 0,0 0 0,0-1 0,1 1 0,-1-1 0,1 1 0,0 0 0,0-1 0,0 1 0,0-1 0,0 0 0,1 1 0,0-1 0,0 0 0,0 0 0,0 0 0,0 0 0,0 0 0,1 0 0,-1-1 0,1 1 0,0-1 0,0 0 0,0 0 0,0 0 0,0 0 0,0 0 0,1-1 0,-1 0 0,1 1 0,-1-1 0,1 0 0,-1-1 0,7 2 0,3-1 0,-1 0 0,1 0 0,0-1 0,-1-1 0,1 0 0,0 0 0,-1-2 0,1 1 0,12-6 0,-20 7 0,0-1 0,0 0 0,0 0 0,-1 0 0,1 0 0,-1-1 0,0 0 0,0 0 0,0 0 0,0 0 0,0-1 0,-1 0 0,1 1 0,-1-1 0,0 0 0,0-1 0,-1 1 0,1 0 0,-1-1 0,0 1 0,0-1 0,0 0 0,-1 0 0,0 0 0,1-6 0,-1 10 0,-1 0 0,0 0 0,0 0 0,0 0 0,1 0 0,-1 0 0,0 0 0,0 0 0,-1 0 0,1 0 0,0 0 0,0 0 0,0 0 0,-1 0 0,1 0 0,0 0 0,-1 0 0,1 0 0,-1 0 0,1 0 0,-1 0 0,0 0 0,1 0 0,-1 1 0,0-1 0,0 0 0,1 1 0,-1-1 0,0 0 0,0 1 0,0-1 0,0 1 0,0-1 0,0 1 0,-1-1 0,0 1 0,1 1 0,0-1 0,-1 0 0,1 1 0,0-1 0,-1 1 0,1-1 0,0 1 0,0 0 0,-1-1 0,1 1 0,0 0 0,0 0 0,0 0 0,0 0 0,0 0 0,0 0 0,0 0 0,0 0 0,1 1 0,-1-1 0,0 0 0,1 0 0,-1 1 0,1-1 0,-1 0 0,1 3 0,-6 20 0,2 0 0,1 0 0,1 0 0,1 1 0,1-1 0,1 1 0,6 33 0,0-11 0,3 0 0,1 0 0,20 47 0,62 130 0,-17-45 0,-71-165 0,0 1 0,0 0 0,-1 0 0,-1 0 0,2 30 0,-5-42 0,1 0 0,-1 0 0,0 1 0,-1-1 0,1 0 0,0 1 0,-1-1 0,0 0 0,0 0 0,0 0 0,0 1 0,0-1 0,-1 0 0,1-1 0,-1 1 0,0 0 0,0 0 0,0-1 0,0 1 0,0-1 0,-1 1 0,1-1 0,-1 0 0,1 0 0,-1 0 0,0-1 0,0 1 0,0-1 0,0 1 0,0-1 0,0 0 0,0 0 0,0 0 0,-4 0 0,-3 0 0,0-1 0,0 0 0,0 0 0,0-1 0,1-1 0,-1 0 0,0 0 0,1-1 0,-1 0 0,1 0 0,-15-9 0,-10-6 0,-50-35 0,47 25 0,2 0 0,0-3 0,2-1 0,2-1 0,-42-56 0,67 81 0,0-1 0,1 0 0,0 1 0,1-2 0,0 1 0,0 0 0,-3-15 0,6 21 0,1-1 0,-1 1 0,1 0 0,-1 0 0,1 0 0,0 0 0,0-1 0,1 1 0,-1 0 0,1 0 0,-1 0 0,1 0 0,0 0 0,0 0 0,0 0 0,1 0 0,-1 0 0,1 0 0,-1 1 0,1-1 0,0 0 0,0 1 0,0 0 0,1-1 0,-1 1 0,0 0 0,6-3 0,2-1 0,1 1 0,0 0 0,1 1 0,-1 0 0,1 1 0,0 0 0,16-1 0,88-4 0,-109 8 0,16 0-116,-5 0-196,0-1 0,0 0-1,30-7 1,-30 2-6514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0.402"/>
    </inkml:context>
    <inkml:brush xml:id="br0">
      <inkml:brushProperty name="width" value="0.05" units="cm"/>
      <inkml:brushProperty name="height" value="0.05" units="cm"/>
    </inkml:brush>
  </inkml:definitions>
  <inkml:trace contextRef="#ctx0" brushRef="#br0">1 0 24575,'5'2'0,"0"0"0,0 1 0,0-1 0,0 1 0,0 0 0,0 0 0,-1 0 0,0 1 0,1 0 0,3 5 0,-6-8 0,26 28 0,-2 1 0,0 2 0,-2 0 0,-2 1 0,-1 2 0,-1 0 0,-2 1 0,-2 1 0,22 71 0,-33-89 0,0 1 0,-2-1 0,0 1 0,-1 0 0,0 0 0,-2-1 0,-3 25 0,2-32 0,-1 1 0,-1-1 0,0 0 0,-1 0 0,0-1 0,-1 1 0,0-1 0,-1 0 0,-1 0 0,1 0 0,-1-1 0,-15 16 0,9-13-455,0-1 0,-24 17 0,-31 14-6371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5.776"/>
    </inkml:context>
    <inkml:brush xml:id="br0">
      <inkml:brushProperty name="width" value="0.05" units="cm"/>
      <inkml:brushProperty name="height" value="0.05" units="cm"/>
    </inkml:brush>
  </inkml:definitions>
  <inkml:trace contextRef="#ctx0" brushRef="#br0">0 30 24575,'0'-1'0,"0"0"0,0 0 0,0 0 0,0-1 0,1 1 0,-1 0 0,0 0 0,0 0 0,1 0 0,-1 0 0,0 0 0,1 0 0,-1 0 0,1 0 0,0 0 0,-1 0 0,1 0 0,0 0 0,-1 0 0,1 0 0,0 0 0,0 1 0,0-1 0,0 0 0,0 1 0,0-1 0,0 0 0,0 1 0,0 0 0,0-1 0,0 1 0,0-1 0,0 1 0,0 0 0,1 0 0,-1 0 0,0 0 0,0 0 0,0 0 0,0 0 0,0 0 0,1 0 0,-1 0 0,0 1 0,0-1 0,0 0 0,0 1 0,0-1 0,0 1 0,0-1 0,0 1 0,0 0 0,0-1 0,0 1 0,0 0 0,0 0 0,-1-1 0,1 1 0,0 0 0,-1 0 0,1 0 0,0 0 0,0 1 0,3 7 0,0 0 0,0 0 0,0 0 0,-1 0 0,-1 0 0,0 1 0,2 12 0,1 73 0,-4-49 0,8 117-119,9 267 370,-30-1-1748,6-366-5329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6.451"/>
    </inkml:context>
    <inkml:brush xml:id="br0">
      <inkml:brushProperty name="width" value="0.05" units="cm"/>
      <inkml:brushProperty name="height" value="0.05" units="cm"/>
    </inkml:brush>
  </inkml:definitions>
  <inkml:trace contextRef="#ctx0" brushRef="#br0">453 356 24575,'15'-15'0,"0"-1"0,-1-1 0,18-26 0,-22 28 0,-2 0 0,0 0 0,-1-1 0,0 0 0,-1 0 0,5-25 0,-10 37 0,0 0 0,0-1 0,-1 1 0,1 0 0,-1 0 0,0 0 0,-1 0 0,1 0 0,-1 0 0,1 0 0,-1 0 0,0 0 0,-1 0 0,1 0 0,-1 0 0,0 0 0,0 1 0,0-1 0,0 1 0,0-1 0,-1 1 0,0 0 0,0 0 0,0 0 0,0 0 0,0 1 0,0-1 0,-1 1 0,1 0 0,-1 0 0,1 0 0,-8-2 0,-1 0 0,0 1 0,0 0 0,0 1 0,-1 0 0,1 1 0,0 1 0,-1 0 0,-23 3 0,7 1 0,-1 2 0,-45 14 0,50-11 0,0 1 0,0 1 0,-34 21 0,47-25 0,1 1 0,0 0 0,1 1 0,0 0 0,0 0 0,1 1 0,0 0 0,-14 22 0,20-27 0,1 0 0,-1 1 0,1-1 0,0 1 0,1-1 0,0 1 0,0-1 0,0 1 0,0 0 0,1-1 0,0 1 0,0 0 0,0 0 0,1-1 0,0 1 0,0 0 0,0-1 0,1 1 0,0-1 0,0 0 0,0 1 0,1-1 0,0 0 0,0 0 0,0 0 0,1-1 0,6 8 0,4 3 0,1 0 0,0-1 0,1-1 0,1-1 0,0 0 0,27 14 0,166 65 0,-146-67 0,104 56 0,-159-75 0,0 1 0,-1 0 0,0 0 0,0 1 0,8 8 0,-14-14 0,-1 1 0,1-1 0,-1 1 0,0 0 0,1 0 0,-1 0 0,0-1 0,0 1 0,0 0 0,0 0 0,-1 1 0,1-1 0,-1 0 0,1 0 0,-1 0 0,0 0 0,1 0 0,-1 1 0,0-1 0,-1 0 0,1 0 0,0 0 0,-1 1 0,1-1 0,-1 0 0,1 0 0,-1 0 0,0 0 0,-2 3 0,-3 3 0,0-1 0,0 0 0,-1 0 0,0-1 0,-1 0 0,1 0 0,-1 0 0,0-1 0,0 0 0,-1-1 0,-16 6 0,-6 2 0,-2-2 0,-32 6 0,35-10 0,-1-1 0,0-2 0,-59-1 0,77-2 0,0-1 0,1-1 0,-1 0 0,0 0 0,0-1 0,1-1 0,0 0 0,0-1 0,0 0 0,0-1 0,-21-14 0,29 16-114,0 1 1,0-1-1,0 0 0,0 0 0,1-1 1,-1 1-1,1-1 0,0 0 0,0 0 1,1 0-1,-4-9 0,0-15-6712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6.796"/>
    </inkml:context>
    <inkml:brush xml:id="br0">
      <inkml:brushProperty name="width" value="0.05" units="cm"/>
      <inkml:brushProperty name="height" value="0.05" units="cm"/>
    </inkml:brush>
  </inkml:definitions>
  <inkml:trace contextRef="#ctx0" brushRef="#br0">1 7 24575,'0'-5'0,"0"4"0,5 6 0,6 6 0,1 8 0,3 3 0,4 9 0,-1 3 0,0 0 0,3-1 0,-4 4 0,2 0 0,-4-2 0,1-7 0,-2-4 0,-4-5-8191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7.128"/>
    </inkml:context>
    <inkml:brush xml:id="br0">
      <inkml:brushProperty name="width" value="0.05" units="cm"/>
      <inkml:brushProperty name="height" value="0.05" units="cm"/>
    </inkml:brush>
  </inkml:definitions>
  <inkml:trace contextRef="#ctx0" brushRef="#br0">33 45 24575,'-5'-5'0,"-1"-5"0,-5-7 0,1 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7.498"/>
    </inkml:context>
    <inkml:brush xml:id="br0">
      <inkml:brushProperty name="width" value="0.05" units="cm"/>
      <inkml:brushProperty name="height" value="0.05" units="cm"/>
    </inkml:brush>
  </inkml:definitions>
  <inkml:trace contextRef="#ctx0" brushRef="#br0">0 109 24575,'12'0'0,"-1"1"0,0 1 0,0 0 0,-1 0 0,1 1 0,0 1 0,-1 0 0,0 0 0,0 1 0,0 0 0,0 1 0,-1 0 0,0 0 0,9 9 0,-10-9 0,-1 1 0,0 0 0,0 1 0,-1-1 0,0 1 0,-1 1 0,1-1 0,-1 1 0,-1 0 0,0 0 0,0 0 0,-1 0 0,0 1 0,0-1 0,1 19 0,-3-27 0,-1 0 0,0 0 0,0 0 0,0-1 0,0 1 0,0 0 0,0 0 0,0 0 0,0 0 0,0 0 0,0 0 0,0 0 0,0-1 0,-1 1 0,1 0 0,0 0 0,-1 0 0,1 0 0,-1-1 0,1 1 0,-1 0 0,1-1 0,-1 1 0,0 1 0,0-2 0,0-1 0,0 1 0,1 0 0,-1-1 0,0 1 0,1-1 0,-1 1 0,1-1 0,-1 1 0,0-1 0,1 1 0,-1-1 0,1 0 0,-1 1 0,1-1 0,0 0 0,-1 1 0,1-1 0,0 0 0,-1 1 0,1-1 0,0 0 0,0 0 0,0 1 0,0-1 0,0 0 0,0-1 0,-5-21 0,1-1 0,1 0 0,2 0 0,0 0 0,1 0 0,2 0 0,5-31 0,-5 48 0,-1 0 0,1 0 0,1 1 0,-1-1 0,1 0 0,0 1 0,1-1 0,-1 1 0,1 0 0,1 0 0,5-6 0,-7 9 0,-1 1 0,1 0 0,-1 0 0,1 0 0,-1 1 0,1-1 0,0 0 0,0 1 0,0 0 0,0 0 0,0 0 0,0 0 0,0 0 0,1 1 0,-1-1 0,0 1 0,0 0 0,0 0 0,1 0 0,-1 0 0,0 1 0,0-1 0,0 1 0,0 0 0,0 0 0,1 0 0,3 2 0,1 2 0,0 0 0,0 0 0,0 1 0,0 0 0,-1 1 0,0-1 0,0 1 0,-1 1 0,0-1 0,0 1 0,-1 0 0,0 1 0,8 17 0,0 4 0,-2 0 0,14 60 0,-17-52-1365,-2-6-5461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7.846"/>
    </inkml:context>
    <inkml:brush xml:id="br0">
      <inkml:brushProperty name="width" value="0.05" units="cm"/>
      <inkml:brushProperty name="height" value="0.05" units="cm"/>
    </inkml:brush>
  </inkml:definitions>
  <inkml:trace contextRef="#ctx0" brushRef="#br0">210 214 24575,'4'-4'0,"-1"0"0,0-1 0,-1 0 0,1 0 0,-1 0 0,0 0 0,0 0 0,-1 0 0,1 0 0,-1 0 0,0-1 0,-1 1 0,1-10 0,-1 7 0,0 1 0,0-1 0,-1 0 0,0 1 0,0-1 0,-1 1 0,0-1 0,0 1 0,-4-7 0,4 10 0,1 1 0,-1-1 0,0 1 0,-1 0 0,1 0 0,0 0 0,-1 0 0,0 0 0,0 1 0,0-1 0,0 1 0,0 0 0,0 0 0,-1 0 0,1 0 0,0 0 0,-1 1 0,0-1 0,1 1 0,-1 0 0,-6-1 0,5 2 0,-1 0 0,1 1 0,-1-1 0,1 1 0,0 0 0,-1 0 0,1 0 0,0 1 0,0 0 0,0 0 0,0 0 0,0 1 0,0 0 0,-4 3 0,3-1 0,0-1 0,0 1 0,1 0 0,0 1 0,0-1 0,0 1 0,0 0 0,1 0 0,0 1 0,-5 10 0,8-13 0,-1 0 0,0 1 0,1-1 0,0 1 0,0 0 0,0-1 0,0 1 0,1 0 0,0 0 0,0-1 0,0 1 0,1 0 0,0-1 0,-1 1 0,2 0 0,-1-1 0,2 6 0,1-4 0,0 0 0,0 0 0,1 0 0,0 0 0,0-1 0,0 0 0,0 0 0,1 0 0,0 0 0,0-1 0,0 0 0,1-1 0,-1 1 0,1-1 0,0 0 0,0-1 0,9 3 0,-11-4 0,0 0 0,0 0 0,0-1 0,0 1 0,0-1 0,0 0 0,0 0 0,0-1 0,0 0 0,0 0 0,8-2 0,-10 2 0,0-1 0,0 1 0,0-1 0,0 0 0,0 0 0,0 0 0,-1 0 0,1 0 0,-1-1 0,0 1 0,1-1 0,-1 1 0,0-1 0,0 0 0,-1 0 0,1 0 0,-1 0 0,2-5 0,3-13 0,-5 17 0,0-1 0,0 1 0,0 0 0,0 0 0,1 0 0,0 1 0,4-8 0,-6 11 0,1 0 0,0 1 0,0-1 0,-1 0 0,1 0 0,-1 0 0,1 1 0,0-1 0,-1 0 0,1 1 0,0-1 0,-1 0 0,1 1 0,-1-1 0,1 1 0,-1-1 0,1 1 0,-1-1 0,0 1 0,1 0 0,-1-1 0,1 1 0,-1-1 0,0 1 0,0 0 0,1-1 0,-1 1 0,0 0 0,0-1 0,0 2 0,12 25 0,129 323 0,-94-248 0,-22-50 0,32 96 0,-56-144 0,0 0 0,0 1 0,0-1 0,0 0 0,-1 0 0,0 1 0,0-1 0,0 0 0,0 0 0,-3 8 0,3-10 0,-1-1 0,1 0 0,-1 1 0,0-1 0,0 0 0,1 0 0,-1 1 0,0-1 0,0 0 0,0 0 0,0 0 0,-1 0 0,1 0 0,0 0 0,0-1 0,-1 1 0,1 0 0,0-1 0,-1 1 0,1-1 0,0 1 0,-1-1 0,1 1 0,-1-1 0,1 0 0,-1 0 0,1 0 0,-1 0 0,1 0 0,-1 0 0,1 0 0,-3-1 0,-10-2 0,0 0 0,1 0 0,0-1 0,0-1 0,0 0 0,0-1 0,-21-14 0,-81-64 0,92 66 0,19 14 0,-17-11 0,-33-35 0,50 45 0,-1 0 0,1-1 0,0 1 0,0-1 0,0 0 0,1 0 0,0 0 0,0 0 0,1-1 0,0 1 0,0-1 0,-2-8 0,4 12 5,0 0-1,0 0 0,1 0 1,-1 0-1,0 0 1,1 0-1,0 1 0,0-1 1,0 0-1,0 0 0,0 0 1,0 1-1,1-1 0,0 1 1,-1-1-1,1 1 1,0-1-1,0 1 0,4-3 1,3-4-187,1 1 0,1 1 0,13-8 0,-11 7-543,7-4-6101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8.235"/>
    </inkml:context>
    <inkml:brush xml:id="br0">
      <inkml:brushProperty name="width" value="0.05" units="cm"/>
      <inkml:brushProperty name="height" value="0.05" units="cm"/>
    </inkml:brush>
  </inkml:definitions>
  <inkml:trace contextRef="#ctx0" brushRef="#br0">43 40 24575,'-2'-3'0,"0"0"0,1 0 0,-1 0 0,-1 0 0,1 1 0,0-1 0,-1 1 0,1-1 0,-1 1 0,1 0 0,-6-3 0,-3-1 0,30 24 0,6 5 20,-1 0 0,-1 2 0,0 0 0,-2 2 0,17 29 0,-24-34-232,-1 2 0,-1-1 0,-2 2-1,0-1 1,-1 1 0,10 52 0,-14-39-6614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8.561"/>
    </inkml:context>
    <inkml:brush xml:id="br0">
      <inkml:brushProperty name="width" value="0.05" units="cm"/>
      <inkml:brushProperty name="height" value="0.05" units="cm"/>
    </inkml:brush>
  </inkml:definitions>
  <inkml:trace contextRef="#ctx0" brushRef="#br0">1 267 24575,'4'-2'0,"0"1"0,-1-1 0,1 0 0,-1 0 0,1-1 0,-1 1 0,0-1 0,0 0 0,0 0 0,0 0 0,2-3 0,5-4 0,1 2 0,0 0 0,1 1 0,16-8 0,-16 10 0,-1-2 0,1 1 0,-1-1 0,0-1 0,13-12 0,-22 18 0,0 0 0,0 0 0,0-1 0,-1 1 0,1-1 0,-1 1 0,1-1 0,-1 0 0,0 1 0,0-1 0,0 0 0,0 0 0,-1 0 0,1 0 0,-1 0 0,0 0 0,0 0 0,0 0 0,0 0 0,0 1 0,-1-1 0,1 0 0,-1 0 0,0 0 0,1 0 0,-2 0 0,1 1 0,-2-5 0,2 4 0,-1 0 0,1 0 0,-1 0 0,1 0 0,-1 0 0,0 1 0,0-1 0,-1 0 0,1 1 0,0 0 0,-1-1 0,1 1 0,-1 0 0,0 1 0,0-1 0,0 0 0,0 1 0,0-1 0,0 1 0,0 0 0,0 0 0,0 0 0,-1 1 0,1-1 0,0 1 0,-1-1 0,1 1 0,0 0 0,-1 1 0,1-1 0,-4 1 0,2 1 0,-1 0 0,1 0 0,-1 0 0,1 1 0,0-1 0,0 1 0,0 1 0,0-1 0,1 1 0,-1 0 0,1 0 0,0 0 0,0 0 0,0 1 0,1 0 0,-1-1 0,-2 7 0,2-4 0,1 1 0,0-1 0,0 1 0,0 0 0,1 0 0,0 0 0,1 0 0,0 0 0,0 0 0,0 0 0,1 0 0,1 1 0,-1-1 0,1 0 0,1 0 0,-1 0 0,1 0 0,1 0 0,0 0 0,5 11 0,-3-10 0,0-1 0,1 1 0,0-1 0,0 0 0,1 0 0,0-1 0,0 0 0,1 0 0,0-1 0,0 0 0,0 0 0,1-1 0,0 0 0,0-1 0,0 1 0,14 3 0,-2-3-341,-1-1 0,0 0-1,24 0 1,8-2-6485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28.838"/>
    </inkml:context>
    <inkml:brush xml:id="br0">
      <inkml:brushProperty name="width" value="0.05" units="cm"/>
      <inkml:brushProperty name="height" value="0.05" units="cm"/>
    </inkml:brush>
  </inkml:definitions>
  <inkml:trace contextRef="#ctx0" brushRef="#br0">73 52 24575,'-9'9'0,"-8"8"0,-6 1 0,6-2 0,11-5 0,15-3 0,15-9 0,18-3 0,16-6 0,11-6 0,9 0 0,4-3 0,3 3 0,-4 0 0,-7 1 0,-6 4 0,-15 4-8191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8.999"/>
    </inkml:context>
    <inkml:brush xml:id="br0">
      <inkml:brushProperty name="width" value="0.05" units="cm"/>
      <inkml:brushProperty name="height" value="0.05" units="cm"/>
    </inkml:brush>
  </inkml:definitions>
  <inkml:trace contextRef="#ctx0" brushRef="#br0">114 894 24575,'-3'0'0,"-1"0"0,1 0 0,0 0 0,-1 0 0,1 1 0,-1-1 0,1 1 0,0 0 0,-1 0 0,1 0 0,0 0 0,-6 4 0,7-3 0,1 0 0,-1-1 0,1 1 0,0 0 0,0 0 0,0 0 0,0 0 0,0 1 0,0-1 0,0 0 0,1 0 0,-1 0 0,1 1 0,-1-1 0,1 0 0,0 1 0,0-1 0,0 0 0,0 1 0,2 3 0,0 15 0,2-1 0,0 1 0,15 38 0,31 60 0,-38-91 0,102 192 0,-91-188 0,-9-25 0,-13-7 0,-1 0 0,1 0 0,-1-1 0,1 1 0,-1 0 0,1-1 0,-1 1 0,1 0 0,-1-1 0,0 1 0,1-1 0,-1 1 0,0-1 0,1 1 0,-1-1 0,0 1 0,1-1 0,-1 1 0,0-1 0,0 1 0,0-1 0,0 1 0,1-1 0,-1 1 0,0-1 0,0 0 0,0 1 0,0-1 0,0 0 0,0-6 0,0 0 0,0 0 0,-1 0 0,1 0 0,-1 0 0,-1 0 0,-2-9 0,-22-53 0,11 31 0,-12-37 0,-37-100 0,-48-221 0,68 125 0,40 222 0,2 0 0,2 0 0,10-78 0,-9 117 0,1 0 0,0 1 0,1-1 0,0 0 0,6-13 0,-8 21 0,0 0 0,0 0 0,1 0 0,-1 0 0,0 0 0,1 0 0,-1 1 0,1-1 0,-1 1 0,1-1 0,0 1 0,0-1 0,0 1 0,0 0 0,0 0 0,0 0 0,0 0 0,0 0 0,0 1 0,0-1 0,0 1 0,1-1 0,-1 1 0,0 0 0,0-1 0,1 1 0,-1 0 0,0 1 0,4 0 0,5 1 0,-1 1 0,0 1 0,0 0 0,0 1 0,0 0 0,-1 0 0,0 1 0,11 8 0,65 61 0,-54-46 0,-1 3 0,-2 0 0,-1 2 0,-2 0 0,-1 2 0,-2 1 0,30 68 0,-48-94 0,0-1 0,-1 1 0,0 0 0,-1-1 0,0 1 0,-1 0 0,0 0 0,-1 1 0,0-1 0,-1 0 0,0 0 0,0 0 0,-1 0 0,-1-1 0,0 1 0,-1 0 0,1-1 0,-2 0 0,0 0 0,0 0 0,-1-1 0,0 1 0,0-1 0,-1-1 0,0 1 0,-13 10 0,4-4 20,0-1 0,-2-1 0,0 0 0,0-1 0,-36 16 0,7-7-763,-66 18 1,81-30-6084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9.598"/>
    </inkml:context>
    <inkml:brush xml:id="br0">
      <inkml:brushProperty name="width" value="0.05" units="cm"/>
      <inkml:brushProperty name="height" value="0.05" units="cm"/>
    </inkml:brush>
  </inkml:definitions>
  <inkml:trace contextRef="#ctx0" brushRef="#br0">167 103 24575,'0'-9'0,"0"0"0,0 1 0,-1-1 0,0 0 0,-1 1 0,-5-16 0,7 22 0,-1 1 0,0-1 0,1 1 0,-1 0 0,0-1 0,0 1 0,0 0 0,0 0 0,0-1 0,-1 1 0,1 0 0,0 0 0,0 0 0,-1 0 0,1 1 0,-1-1 0,-2-1 0,2 2 0,-1-1 0,1 1 0,0 0 0,-1 0 0,1 0 0,-1 0 0,1 1 0,-1-1 0,1 1 0,0-1 0,-1 1 0,1 0 0,0 0 0,0 0 0,-4 2 0,-1 1 0,1 0 0,0 0 0,-1 1 0,2 0 0,-1 0 0,0 0 0,1 1 0,0 0 0,0 0 0,1 0 0,0 1 0,0-1 0,0 1 0,1 0 0,0 0 0,0 1 0,1-1 0,0 0 0,0 1 0,1 0 0,0-1 0,0 1 0,1 13 0,0-12 0,0 0 0,1-1 0,1 0 0,-1 1 0,1-1 0,0 0 0,1 0 0,0 0 0,0 0 0,1 0 0,0-1 0,0 1 0,1-1 0,0 0 0,0-1 0,1 1 0,0-1 0,0 0 0,0 0 0,1-1 0,9 7 0,-4-6 0,0-1 0,0 0 0,1 0 0,-1-1 0,1-1 0,0 0 0,0-1 0,19 2 0,-24-4 0,0 1 0,0-1 0,0-1 0,0 0 0,0 0 0,0 0 0,0-1 0,-1 0 0,1 0 0,-1-1 0,1 0 0,-1-1 0,0 1 0,0-1 0,7-6 0,-11 7 0,0 0 0,0 0 0,0 0 0,0-1 0,-1 1 0,1-1 0,-1 1 0,0-1 0,0 0 0,0 0 0,-1 0 0,1 0 0,-1 0 0,0 0 0,0-1 0,0-4 0,-1 2 0,0 0 0,0 0 0,-1 0 0,0 0 0,0 0 0,-1 0 0,0 0 0,0 0 0,-3-6 0,-3-3 0,0 1 0,-1 0 0,-1 0 0,0 1 0,0 0 0,-2 1 0,-14-13 0,-10 3 0,40 25 0,0 1 0,0-1 0,0 0 0,0 0 0,1-1 0,-1 1 0,1-1 0,-1 0 0,8 1 0,47 2 0,-40-3 0,-2 0 0,-1-1 0,1 0 0,-1-1 0,1-1 0,-1 0 0,1-1 0,-1-1 0,0-1 0,24-10 0,-38 14 0,1 0 0,-1 0 0,0 0 0,0 0 0,-1 0 0,1-1 0,0 1 0,0 0 0,-1-1 0,1 0 0,0 1 0,-1-1 0,0 0 0,1 0 0,-1 0 0,0 0 0,0 0 0,0 0 0,0 0 0,-1 0 0,1 0 0,0-1 0,-1-1 0,1 14 0,0-1 0,1 1 0,0-1 0,1 1 0,0-1 0,5 11 0,31 64 0,-4-13 0,-24-40-1365,-2-4-5461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29.988"/>
    </inkml:context>
    <inkml:brush xml:id="br0">
      <inkml:brushProperty name="width" value="0.05" units="cm"/>
      <inkml:brushProperty name="height" value="0.05" units="cm"/>
    </inkml:brush>
  </inkml:definitions>
  <inkml:trace contextRef="#ctx0" brushRef="#br0">34 13 24575,'-4'-5'0,"-7"-1"0,-2 5 0,7 7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0.345"/>
    </inkml:context>
    <inkml:brush xml:id="br0">
      <inkml:brushProperty name="width" value="0.05" units="cm"/>
      <inkml:brushProperty name="height" value="0.05" units="cm"/>
    </inkml:brush>
  </inkml:definitions>
  <inkml:trace contextRef="#ctx0" brushRef="#br0">1 14 24575,'52'54'0,"-32"-29"0,-1 0 0,31 52 0,-30-44 0,-19-33 0,-1-1 0,1 1 0,-1-1 0,0 1 0,1-1 0,-1 1 0,0-1 0,1 1 0,-1-1 0,0 1 0,0-1 0,1 1 0,-1-1 0,0 0 0,0 1 0,0-1 0,0 1 0,0-1 0,0 0 0,0 1 0,0-1 0,0 0 0,0 1 0,0-1 0,0 1 0,-1-2 0,3-25 0,-2 13 0,1 1 0,0-1 0,1 1 0,1-1 0,0 1 0,1 0 0,8-20 0,-10 29 0,0 0 0,0-1 0,1 1 0,0 0 0,0 0 0,0 0 0,0 1 0,0-1 0,1 1 0,-1 0 0,5-3 0,-5 4 0,-1 1 0,1 0 0,-1 0 0,1 0 0,0 0 0,0 0 0,-1 1 0,1-1 0,0 1 0,0 0 0,0 0 0,0 0 0,-1 0 0,1 0 0,0 0 0,0 1 0,0 0 0,-1-1 0,1 1 0,3 2 0,3 1 8,0 2-1,-1-1 1,1 1-1,-1 1 1,0 0-1,-1 0 1,0 0-1,0 1 1,0 0 0,9 16-1,-6-11-31,0 1 0,1-2 0,13 13 0,-20-22-73,0 0 0,1 0 1,-1 0-1,1 0 1,-1 0-1,1-1 1,0 0-1,0 0 1,0-1-1,0 1 1,0-1-1,0 0 0,10 1 1,8-2-6730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0.703"/>
    </inkml:context>
    <inkml:brush xml:id="br0">
      <inkml:brushProperty name="width" value="0.05" units="cm"/>
      <inkml:brushProperty name="height" value="0.05" units="cm"/>
    </inkml:brush>
  </inkml:definitions>
  <inkml:trace contextRef="#ctx0" brushRef="#br0">51 372 24575,'-7'-28'0,"1"0"0,1-1 0,1 0 0,1-38 0,-4-30 0,-6 14 0,9 72 0,3 19 0,2 20 0,16 69 0,4 0 0,4-2 0,5-1 0,50 111 0,-57-153 0,-12-23 0,2-2 0,1 0 0,31 47 0,-44-72-100,0-1 42,0 0 1,-1 0-1,1 1 1,0-1-1,0 0 1,0 0-1,0 0 1,0 0-1,0 0 1,0 0-1,0 0 1,0-1-1,1 1 1,-1 0-1,0-1 1,1 1-1,-1 0 1,0-1-1,1 0 1,-1 1-1,2-1 1</inkml:trace>
  <inkml:trace contextRef="#ctx0" brushRef="#br0" timeOffset="1">161 536 24575,'-5'-4'0,"-6"-12"0,-6-7 0,0-4 0,3-3 0,4 0 0,8 5 0,14 6 0,14 2 0,12 4 0,8 4 0,7 4 0,7 7 0,-6 3-8191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1.485"/>
    </inkml:context>
    <inkml:brush xml:id="br0">
      <inkml:brushProperty name="width" value="0.05" units="cm"/>
      <inkml:brushProperty name="height" value="0.05" units="cm"/>
    </inkml:brush>
  </inkml:definitions>
  <inkml:trace contextRef="#ctx0" brushRef="#br0">40 605 24575,'5'-4'0,"-1"0"0,0-1 0,0 0 0,0 1 0,0-1 0,-1-1 0,0 1 0,0 0 0,0-1 0,-1 0 0,0 1 0,0-1 0,0 0 0,-1 0 0,0 0 0,1-12 0,-2 18 0,0-1 0,0 0 0,0 1 0,0-1 0,0 0 0,-1 0 0,1 1 0,0-1 0,0 0 0,0 1 0,-1-1 0,1 0 0,0 1 0,-1-1 0,1 0 0,-1 1 0,1-1 0,-1 1 0,1-1 0,-1 1 0,1-1 0,-1 1 0,0-1 0,0 1 0,1 0 0,-1 0 0,0 0 0,1 0 0,-1 0 0,1 0 0,-1 0 0,0 0 0,1 0 0,-1 1 0,1-1 0,-1 0 0,1 0 0,-1 1 0,0-1 0,1 0 0,-1 1 0,1-1 0,-1 1 0,0 0 0,-1 1 0,-1 1 0,1 0 0,0 0 0,0 0 0,0 0 0,0 0 0,-3 7 0,3-1 0,-1-1 0,1 2 0,1-1 0,0 0 0,0 0 0,0 0 0,2 1 0,-1-1 0,1 0 0,3 17 0,-2-21 0,0 1 0,0-1 0,0 0 0,1 0 0,0 0 0,0 0 0,0-1 0,0 1 0,1-1 0,0 0 0,0 0 0,0 0 0,0 0 0,1-1 0,-1 1 0,1-1 0,0-1 0,9 5 0,-9-5 0,-1 1 0,1-2 0,0 1 0,0-1 0,0 1 0,0-1 0,0-1 0,0 1 0,0-1 0,0 0 0,0 0 0,0 0 0,0-1 0,0 0 0,0 0 0,0 0 0,0 0 0,-1-1 0,1 0 0,0 0 0,-1 0 0,1 0 0,-1-1 0,0 0 0,0 0 0,0 0 0,0 0 0,0-1 0,-1 0 0,1 1 0,-1-1 0,0-1 0,-1 1 0,1 0 0,0-1 0,-1 1 0,0-1 0,0 1 0,-1-1 0,1 0 0,-1 0 0,1-9 0,-2 4 0,0 0 0,-1 1 0,0-1 0,0 0 0,-1 1 0,0-1 0,-1 1 0,0-1 0,-1 1 0,0 0 0,0 0 0,-1 1 0,-6-10 0,6 12 0,1 0 0,-1 0 0,0 0 0,-1 1 0,1-1 0,-1 1 0,0 1 0,0-1 0,-1 1 0,1 0 0,-1 1 0,0-1 0,0 2 0,0-1 0,-1 1 0,1 0 0,-11-2 0,16 4 0,0-1 0,0 1 0,0 0 0,0 0 0,0 0 0,0 1 0,0-1 0,0 0 0,0 1 0,0-1 0,0 1 0,0 0 0,0 0 0,-2 1 0,3-2 0,0 1 0,0 0 0,0-1 0,0 1 0,1 0 0,-1 0 0,0 0 0,1 0 0,-1 0 0,0 0 0,1 0 0,0 0 0,-1 0 0,1 0 0,-1 0 0,1 0 0,0 0 0,0 0 0,0 0 0,-1 1 0,2 0 0,-1 1 0,0-1 0,1 0 0,-1 0 0,1 0 0,0 0 0,0 0 0,0 0 0,0 0 0,0 0 0,0 0 0,0-1 0,0 1 0,1 0 0,-1-1 0,1 1 0,0-1 0,-1 1 0,1-1 0,0 0 0,0 0 0,-1 1 0,1-1 0,0-1 0,0 1 0,3 1 0,5 1 0,0-1 0,1 1 0,-1-2 0,1 1 0,0-2 0,-1 1 0,1-1 0,0-1 0,-1 0 0,1-1 0,-1 0 0,1 0 0,-1-1 0,0 0 0,0-1 0,0 0 0,0-1 0,-1 0 0,16-11 0,-13 8 0,-1-1 0,-1 1 0,0-2 0,0 1 0,0-1 0,-2-1 0,1 0 0,-1 0 0,-1 0 0,0-1 0,0 0 0,-1-1 0,-1 0 0,0 1 0,3-15 0,-3 4 0,-2 0 0,0 1 0,-1-1 0,-1 0 0,-1 0 0,-1 0 0,-8-42 0,-4 36 0,13 28 0,0 1 0,-1-1 0,1 1 0,0 0 0,0-1 0,-1 1 0,1-1 0,0 1 0,-1 0 0,1-1 0,0 1 0,-1 0 0,1-1 0,0 1 0,-1 0 0,1-1 0,-1 1 0,1 0 0,-1 0 0,1 0 0,0-1 0,-1 1 0,1 0 0,-1 0 0,1 0 0,-1 0 0,1 0 0,-1 0 0,1 0 0,-1 0 0,1 0 0,-1 0 0,1 0 0,-1 0 0,1 0 0,-1 1 0,1-1 0,-1 0 0,1 0 0,-1 0 0,1 1 0,0-1 0,-1 0 0,1 0 0,-1 1 0,1-1 0,0 0 0,-1 1 0,1-1 0,0 1 0,0-1 0,-1 0 0,1 1 0,0-1 0,0 1 0,-1-1 0,1 1 0,0-1 0,0 1 0,-5 13 0,0-1 0,1 1 0,0 0 0,1 0 0,1 0 0,-1 26 0,0-13 0,-2 55 0,3 0 0,15 147 0,46 164 0,-36-264 0,54 263-512,18 118 366,-93-491 146,3 14 0,0 44 0,-4-68 0,-2-1 0,1 1 0,-1 0 0,-1-1 0,1 1 0,-1-1 0,-1 1 0,0-1 0,0 0 0,-5 8 0,7-13-1,0-1 0,-1 0 0,1 0 0,-1 0 0,1 0 0,-1 0 0,0-1 0,0 1 0,0 0 0,0-1 0,0 1 0,0-1 0,0 0 0,-1 0 0,1 0 0,0 0 0,-1 0 0,1 0 0,-4 0 1,1-1 5,1 1 1,0-2-1,0 1 1,-1 0-1,1-1 1,0 0-1,0 0 1,0 0-1,0 0 1,-7-4-1,-5-4 97,0-1-1,0-1 1,1 0-1,-17-16 0,-20-22-88,3-3-1,2-1 0,3-2 0,2-3 0,3-1 1,2-1-1,3-2 0,-37-93 0,60 128-12,1-1 0,2-1 0,0 1 0,2-1 0,1 0 0,-2-55 0,7 70 0,0 0 0,2 0 0,-1 1 0,2-1 0,0 1 0,0-1 0,2 1 0,-1 0 0,2 1 0,0-1 0,0 1 0,1 0 0,0 0 0,1 1 0,1 0 0,17-17 0,-11 15 8,0 0-1,1 2 1,0 0 0,1 0-1,0 2 1,22-10-1,115-34-316,-82 31-800,-32 8-5717</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2.861"/>
    </inkml:context>
    <inkml:brush xml:id="br0">
      <inkml:brushProperty name="width" value="0.05" units="cm"/>
      <inkml:brushProperty name="height" value="0.05" units="cm"/>
    </inkml:brush>
  </inkml:definitions>
  <inkml:trace contextRef="#ctx0" brushRef="#br0">302 383 24575,'1'-17'0,"1"0"0,1 1 0,0-1 0,10-25 0,5-25 0,-15 53 0,7-52 0,-10 64 0,0 0 0,1-1 0,-1 1 0,0 0 0,-1 0 0,1-1 0,0 1 0,-1 0 0,1-1 0,-1 1 0,1 0 0,-1 0 0,0 0 0,0 0 0,0 0 0,0 0 0,-1 0 0,1 0 0,-1 0 0,1 0 0,-1 0 0,-2-1 0,3 2 0,-1 0 0,0 1 0,1-1 0,-1 1 0,0 0 0,1-1 0,-1 1 0,0 0 0,0 0 0,1 0 0,-1 0 0,0 1 0,0-1 0,1 0 0,-1 1 0,0-1 0,1 1 0,-1-1 0,0 1 0,1 0 0,-1 0 0,1 0 0,-1 0 0,-1 1 0,-33 33 0,5 3 0,3 1 0,1 1 0,2 1 0,2 2 0,2 0 0,1 1 0,3 1 0,1 1 0,3 0 0,1 1 0,-9 85 0,19-110 0,2 1 0,0 0 0,1-1 0,1 1 0,1-1 0,1 1 0,1-1 0,15 41 0,-15-51 0,0-1 0,1 0 0,1 0 0,0-1 0,0 0 0,0 0 0,2-1 0,-1 1 0,1-2 0,0 1 0,1-1 0,0-1 0,0 0 0,1 0 0,0-1 0,0-1 0,20 8 0,-11-7 0,1 0 0,-1-2 0,1 0 0,1-1 0,-1-1 0,0-2 0,1 0 0,-1-1 0,0-1 0,0 0 0,0-2 0,0-1 0,0 0 0,-1-2 0,0 0 0,37-20 0,-43 20 0,0-2 0,-1 1 0,0-2 0,0 0 0,-1-1 0,0 0 0,0 0 0,-2-1 0,1-1 0,-2 0 0,0 0 0,0-1 0,-1 0 0,-1-1 0,0 1 0,-1-2 0,-1 1 0,0 0 0,-1-1 0,-1 0 0,0 0 0,0-27 0,-3 32 0,-1 1 0,0 0 0,-1-1 0,0 1 0,0 0 0,-1 0 0,-1 0 0,-6-15 0,8 21 0,0 1 0,0-1 0,0 1 0,0-1 0,0 1 0,-1-1 0,0 1 0,1 0 0,-1 0 0,0 1 0,0-1 0,-1 0 0,1 1 0,-1 0 0,1 0 0,-1 0 0,0 0 0,1 1 0,-1-1 0,0 1 0,0 0 0,0 0 0,0 0 0,-5 0 0,5 2 0,0-1 0,1 1 0,-1 0 0,0 0 0,1 0 0,-1 0 0,1 1 0,0-1 0,-1 1 0,1 0 0,0 0 0,0 0 0,0 0 0,0 1 0,1-1 0,-1 1 0,0 0 0,1 0 0,0 0 0,0 0 0,0 0 0,0 0 0,0 0 0,1 1 0,-1-1 0,0 5 0,-3 5 0,1 1 0,1 0 0,0-1 0,1 1 0,-1 22 0,3-23 0,1-1 0,0 0 0,1 1 0,0-1 0,0 0 0,2 0 0,-1 0 0,2 0 0,0-1 0,0 0 0,1 0 0,0 0 0,9 12 0,-12-19 0,1 1 0,0-1 0,-1 0 0,2 0 0,-1 0 0,0 0 0,1-1 0,-1 0 0,1 0 0,0 0 0,0 0 0,0-1 0,1 0 0,-1 0 0,0 0 0,1-1 0,-1 0 0,1 0 0,0 0 0,-1-1 0,1 1 0,0-1 0,-1-1 0,1 1 0,0-1 0,-1 0 0,1 0 0,-1-1 0,1 0 0,8-4 0,-7 3 0,0 0 0,-1-1 0,0 0 0,0 0 0,0-1 0,0 0 0,0 0 0,-1 0 0,0-1 0,0 1 0,-1-1 0,0 0 0,0-1 0,0 1 0,-1-1 0,1 0 0,-2 1 0,1-1 0,-1-1 0,0 1 0,0 0 0,-1 0 0,1-11 0,-2 9 0,0 1 0,0-1 0,-1 0 0,0 0 0,0 1 0,-1-1 0,0 1 0,-1-1 0,0 1 0,0 0 0,-1 0 0,0 0 0,0 0 0,-1 1 0,0 0 0,0 0 0,-1 0 0,1 0 0,-11-8 0,7 8 0,1 0 0,-2 1 0,1 0 0,-12-6 0,19 11 0,0 1 0,0-1 0,0 0 0,0 1 0,0-1 0,-1 1 0,1-1 0,0 1 0,0 0 0,0 0 0,-1 0 0,-2 1 0,4-1 0,0 0 0,0 1 0,-1 0 0,1-1 0,0 1 0,0-1 0,0 1 0,0 0 0,0 0 0,0 0 0,0 0 0,1 0 0,-1 0 0,0 0 0,0 0 0,1 0 0,-1 0 0,0 0 0,1 0 0,-1 0 0,1 0 0,0 1 0,-1 0 0,0-1 0,1 0 0,0 0 0,-1 0 0,1 0 0,-1 0 0,1 0 0,0 0 0,0 0 0,0 0 0,0 0 0,-1-1 0,1 1 0,1 0 0,-1 0 0,0 0 0,0 0 0,0 0 0,0 0 0,1 0 0,-1 0 0,0 0 0,1 0 0,-1 0 0,1 0 0,-1-1 0,1 1 0,-1 0 0,1 0 0,-1 0 0,1-1 0,0 1 0,0 0 0,-1-1 0,1 1 0,0-1 0,0 1 0,0-1 0,0 1 0,-1-1 0,1 0 0,0 1 0,0-1 0,0 0 0,0 0 0,0 1 0,0-1 0,0 0 0,2 0 0,1 0 0,1-1 0,-1 1 0,0-1 0,0 0 0,1 0 0,-1 0 0,0 0 0,0-1 0,7-3 0,9-9 0,-1 0 0,19-18 0,17-14 0,-52 44 0,1 0 0,-1 0 0,0 0 0,0 0 0,1 0 0,-1 1 0,1 0 0,0-1 0,-1 1 0,1 1 0,0-1 0,0 0 0,-1 1 0,1 0 0,0 0 0,0 0 0,0 0 0,5 2 0,-4-1 0,1 1 0,-1 1 0,0-1 0,0 1 0,0-1 0,0 2 0,0-1 0,-1 0 0,1 1 0,-1 0 0,4 5 0,5 6 0,-1 0 0,-1 2 0,0-1 0,-1 1 0,-1 1 0,6 18 0,-8-20 0,-4-11 0,0 1 0,0-1 0,-1 1 0,0 0 0,0-1 0,-1 1 0,0 0 0,1 0 0,-2 0 0,1 0 0,-1 0 0,0 7 0,-10-42 0,10 14 0,0 0 0,1 0 0,1 0 0,1 1 0,0-1 0,0 1 0,1-1 0,1 1 0,1 0 0,0 1 0,0-1 0,2 1 0,13-19 0,-21 31 0,1 1 0,-1-1 0,0 0 0,1 1 0,-1-1 0,0 0 0,1 1 0,-1-1 0,1 1 0,-1-1 0,1 1 0,0-1 0,-1 1 0,1-1 0,-1 1 0,1 0 0,0-1 0,-1 1 0,1 0 0,0 0 0,-1-1 0,1 1 0,0 0 0,0 0 0,-1 0 0,1 0 0,0 0 0,0 0 0,-1 0 0,1 0 0,0 0 0,0 0 0,-1 0 0,1 0 0,0 1 0,-1-1 0,1 0 0,0 1 0,-1-1 0,1 0 0,0 1 0,-1-1 0,1 1 0,-1-1 0,1 1 0,-1-1 0,1 1 0,-1-1 0,1 1 0,-1-1 0,1 1 0,-1 0 0,0-1 0,1 1 0,-1 0 0,0-1 0,0 1 0,1 1 0,3 7 0,-1 1 0,0-1 0,3 15 0,-5-18 0,6 29 0,-5-17 0,2 1 0,0-1 0,1 0 0,1 0 0,9 19 0,-13-34 0,0 0 0,-1 0 0,1 0 0,0 0 0,0 0 0,1 0 0,-1-1 0,1 1 0,-1-1 0,1 0 0,0 1 0,0-1 0,0 0 0,0-1 0,0 1 0,0-1 0,1 1 0,-1-1 0,0 0 0,1 0 0,-1 0 0,1-1 0,-1 1 0,1-1 0,0 0 0,-1 0 0,1 0 0,-1 0 0,1-1 0,-1 1 0,1-1 0,-1 0 0,5-2 0,-2 1 0,-1-1 0,1 0 0,0 0 0,-1 0 0,0-1 0,0 0 0,0 0 0,0 0 0,-1-1 0,1 0 0,-1 1 0,0-1 0,-1-1 0,1 1 0,3-7 0,1-5 0,0 1 0,-1-1 0,-1 0 0,4-19 0,-3 3 0,-2 0 0,-1-1 0,-2 1 0,-1-1 0,-6-61 0,-40-168 0,33 202 0,-3-14 0,11 65 0,2 17 0,2 20 0,7 57 16,26 118-1,36 80-148,-24-104-1130,-36-140-5563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3.408"/>
    </inkml:context>
    <inkml:brush xml:id="br0">
      <inkml:brushProperty name="width" value="0.05" units="cm"/>
      <inkml:brushProperty name="height" value="0.05" units="cm"/>
    </inkml:brush>
  </inkml:definitions>
  <inkml:trace contextRef="#ctx0" brushRef="#br0">35 377 24575,'-1'-4'0,"1"0"0,-1 1 0,0-1 0,-1 0 0,1 1 0,0-1 0,-1 1 0,0-1 0,0 1 0,-3-4 0,2 3 0,1 0 0,0 0 0,0 0 0,0 0 0,0 0 0,-1-6 0,2 8 0,1 1 0,0 0 0,0-1 0,0 1 0,0-1 0,1 1 0,-1 0 0,0-1 0,0 1 0,1 0 0,-1-1 0,1 1 0,-1 0 0,1-1 0,0 1 0,0 0 0,-1 0 0,1 0 0,0 0 0,0 0 0,0 0 0,0 0 0,0 0 0,0 0 0,2-1 0,11-6 0,0 0 0,1 1 0,0 0 0,1 1 0,0 1 0,-1 1 0,24-4 0,-4 0 0,33-9 0,-12 5 0,75-29 0,-125 39 0,0-1 0,0 1 0,0-1 0,-1-1 0,1 1 0,-1-1 0,0 0 0,8-8 0,-12 11 0,0-1 0,0 1 0,0 0 0,0-1 0,0 0 0,0 1 0,-1-1 0,1 1 0,-1-1 0,1 0 0,-1 1 0,1-1 0,-1 0 0,0 0 0,0 1 0,0-1 0,0 0 0,0 0 0,0 1 0,0-1 0,-1 0 0,1 0 0,-1 1 0,1-1 0,-1 0 0,0 1 0,1-1 0,-1 1 0,0-1 0,0 1 0,0-1 0,0 1 0,0-1 0,-1 1 0,-1-2 0,-1-1 0,1 1 0,-1-1 0,0 1 0,-1 0 0,1 0 0,-1 0 0,1 0 0,-1 1 0,0 0 0,0 0 0,0 0 0,0 1 0,0-1 0,0 1 0,0 1 0,-6-1 0,7 0 0,1 2 0,0-1 0,0 0 0,-1 1 0,1 0 0,0-1 0,0 1 0,0 0 0,-1 1 0,1-1 0,1 1 0,-1-1 0,0 1 0,0 0 0,0 0 0,1 0 0,-1 0 0,1 1 0,0-1 0,0 0 0,0 1 0,0 0 0,0 0 0,0-1 0,1 1 0,-3 6 0,-6 21 0,2 0 0,0 0 0,3 1 0,0 0 0,2 1 0,1-1 0,2 0 0,3 32 0,-3-56 0,1 0 0,-1 0 0,2 0 0,-1-1 0,1 1 0,0 0 0,0-1 0,1 0 0,0 1 0,0-1 0,1 0 0,-1 0 0,8 8 0,-8-11 0,0 0 0,0-1 0,0 1 0,0-1 0,1 0 0,-1 0 0,1 0 0,0 0 0,-1-1 0,1 1 0,0-1 0,0 0 0,0 0 0,0-1 0,0 1 0,0-1 0,0 0 0,0 0 0,0 0 0,0 0 0,0-1 0,0 1 0,0-1 0,5-2 0,-3 1 0,1 0 0,-1-1 0,0 0 0,0 0 0,0 0 0,-1-1 0,1 1 0,-1-1 0,0-1 0,0 1 0,0-1 0,3-5 0,-1 1 0,-1 0 0,0 0 0,0-1 0,-1 0 0,0 0 0,4-17 0,-2 2 0,-1-1 0,-1 1 0,-2-1 0,-1 0 0,-1-33 0,-4 37 0,3 22 0,0 0 0,0 0 0,-1 0 0,1 0 0,0 0 0,0 0 0,-1 0 0,1 0 0,0 0 0,0 0 0,-1 0 0,1 0 0,0 0 0,0 1 0,0-1 0,-1 0 0,1 0 0,0 0 0,0 0 0,0 1 0,0-1 0,-1 0 0,1 0 0,0 0 0,0 1 0,0-1 0,0 0 0,0 0 0,0 1 0,0-1 0,-1 0 0,1 0 0,0 1 0,0-1 0,0 0 0,0 0 0,0 1 0,0-1 0,-11 44 0,6-16 30,2 1 0,1 1 0,1 34 0,1-56-117,0 0-1,1 0 1,0 0 0,1-1-1,-1 1 1,1 0 0,1-1-1,0 1 1,0-1-1,0 0 1,1 0 0,0 0-1,0 0 1,0-1 0,1 1-1,11 9 1,3-3-6739</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3.879"/>
    </inkml:context>
    <inkml:brush xml:id="br0">
      <inkml:brushProperty name="width" value="0.05" units="cm"/>
      <inkml:brushProperty name="height" value="0.05" units="cm"/>
    </inkml:brush>
  </inkml:definitions>
  <inkml:trace contextRef="#ctx0" brushRef="#br0">112 837 24575,'9'-11'0,"-1"-1"0,0 0 0,0-1 0,-2 0 0,11-26 0,-15 34 0,0 0 0,0 0 0,-1-1 0,0 1 0,0-1 0,0 1 0,0-1 0,-1 1 0,0-1 0,0 1 0,-1-1 0,-1-9 0,1 14 0,1-1 0,0 1 0,-1-1 0,0 1 0,1-1 0,-1 1 0,0-1 0,0 1 0,1 0 0,-1-1 0,0 1 0,0 0 0,-1 0 0,1 0 0,0 0 0,0 0 0,0 0 0,-1 0 0,1 0 0,-1 0 0,1 0 0,0 1 0,-1-1 0,1 1 0,-1-1 0,0 1 0,1 0 0,-1-1 0,1 1 0,-1 0 0,1 0 0,-1 0 0,0 0 0,1 0 0,-1 1 0,1-1 0,-1 0 0,1 1 0,-1-1 0,1 1 0,-1-1 0,1 1 0,-1 0 0,-2 1 0,-3 2 0,0 1 0,1-1 0,-1 1 0,1 0 0,0 1 0,0-1 0,0 1 0,1 0 0,0 1 0,0-1 0,1 1 0,0 0 0,0 0 0,-5 14 0,3-6 0,1 0 0,0 0 0,1 1 0,1-1 0,0 1 0,-1 26 0,4-34 0,0 0 0,0 1 0,1-1 0,0 0 0,1 0 0,0 0 0,0 0 0,0 0 0,1 0 0,0 0 0,1-1 0,5 10 0,-6-13 0,1 0 0,-1 0 0,1 0 0,0 0 0,0-1 0,0 0 0,0 0 0,1 0 0,0 0 0,-1-1 0,1 1 0,0-1 0,0-1 0,0 1 0,0-1 0,0 1 0,0-2 0,1 1 0,-1 0 0,6-1 0,4 0 0,-1-1 0,0-1 0,1 0 0,-1 0 0,0-2 0,0 1 0,0-2 0,-1 0 0,0-1 0,0 0 0,0-1 0,0 0 0,-1-1 0,-1 0 0,1-1 0,-1-1 0,15-16 0,-11 9 0,-1 0 0,-1-1 0,0 0 0,-1-1 0,-2 0 0,1-1 0,-2 0 0,-1-1 0,-1 0 0,9-39 0,-8 2 0,-3 1 0,-2-1 0,-2 0 0,-4 0 0,-1 0 0,-3 1 0,-27-103 0,30 143 0,-10-33 0,13 47 0,-1 0 0,1 0 0,-1 0 0,1 0 0,-1 0 0,0 0 0,0 0 0,0 1 0,0-1 0,-1 1 0,-3-4 0,5 5 0,0 1 0,1 0 0,-1-1 0,0 1 0,1 0 0,-1 0 0,0-1 0,0 1 0,1 0 0,-1 0 0,0 0 0,0 0 0,1 0 0,-1 0 0,0 0 0,0 0 0,1 1 0,-1-1 0,0 0 0,0 0 0,1 0 0,-1 1 0,0-1 0,1 1 0,-1-1 0,0 0 0,1 1 0,-1-1 0,1 1 0,-1-1 0,1 1 0,-1-1 0,1 1 0,-1 0 0,1-1 0,-1 1 0,1 0 0,0-1 0,-1 1 0,1 0 0,0-1 0,0 2 0,-12 34 0,8-12 0,1 1 0,2 0 0,0 0 0,5 47 0,25 100 0,-10-84-273,4 0 0,3-2 0,5-1 0,76 150 0,-89-203-6553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4.265"/>
    </inkml:context>
    <inkml:brush xml:id="br0">
      <inkml:brushProperty name="width" value="0.05" units="cm"/>
      <inkml:brushProperty name="height" value="0.05" units="cm"/>
    </inkml:brush>
  </inkml:definitions>
  <inkml:trace contextRef="#ctx0" brushRef="#br0">61 230 24575,'-5'-9'0,"-1"-8"0,-4-5 0,-6 0 0,1 0 0,7 4 0,9 4 0,10 0 0,12 3 0,11 3 0,5-2 0,5 1 0,4-2 0,-1 0 0,-4-3 0,-5 2 0,-18 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04.654"/>
    </inkml:context>
    <inkml:brush xml:id="br0">
      <inkml:brushProperty name="width" value="0.05" units="cm"/>
      <inkml:brushProperty name="height" value="0.05" units="cm"/>
    </inkml:brush>
  </inkml:definitions>
  <inkml:trace contextRef="#ctx0" brushRef="#br0">358 2815 24575,'-6'21'0,"6"-20"0,-1 0 0,0 0 0,1 0 0,-1 1 0,1-1 0,-1 0 0,1 0 0,0 0 0,0 1 0,-1-1 0,1 0 0,0 0 0,0 1 0,0-1 0,0 0 0,0 0 0,1 1 0,-1-1 0,0 0 0,0 0 0,1 1 0,-1-1 0,1 0 0,-1 0 0,1 0 0,0 0 0,-1 0 0,1 0 0,0 0 0,1 1 0,1 1 0,0-1 0,0 1 0,0-1 0,0 0 0,1 0 0,-1 0 0,1-1 0,-1 1 0,1-1 0,5 2 0,43 7 0,-34-7 0,10 1 0,-1-1 0,1-1 0,-1-1 0,50-6 0,110-27 0,-99 15 0,5 1 0,34-5 0,142-44 0,-269 65 0,0 0 0,0 0 0,0 0 0,0 0 0,0 0 0,0 0 0,0 0 0,0 0 0,0 0 0,0 0 0,0 0 0,-1 0 0,1 0 0,0 0 0,0 0 0,0 0 0,0 0 0,0 0 0,0 0 0,0 0 0,0 0 0,0-1 0,0 1 0,0 0 0,0 0 0,0 0 0,0 0 0,0 0 0,0 0 0,0 0 0,0 0 0,0 0 0,0 0 0,0 0 0,0 0 0,0 0 0,0-1 0,0 1 0,0 0 0,0 0 0,0 0 0,0 0 0,0 0 0,0 0 0,-16-2 0,-29 0 0,31 2 0,1-1 0,1 0 0,-1 0 0,1-1 0,0-1 0,-1 0 0,-19-8 0,28 9 0,0 0 0,0 0 0,0 0 0,1-1 0,-1 0 0,0 0 0,1 0 0,0 0 0,0 0 0,0-1 0,0 1 0,0-1 0,1 0 0,-1 1 0,1-1 0,0-1 0,1 1 0,-1 0 0,1 0 0,-1-1 0,0-8 0,1 1 0,0-1 0,1 1 0,1-1 0,0 1 0,1 0 0,0-1 0,4-12 0,32-84 0,-28 87 0,0 0 0,1 1 0,1 0 0,1 0 0,1 1 0,1 1 0,0 1 0,25-23 0,-28 30 0,0 2 0,1-1 0,0 2 0,0-1 0,1 2 0,0 0 0,1 1 0,0 0 0,0 1 0,0 1 0,0 0 0,0 1 0,29-2 0,-28 4 0,1 2 0,0-1 0,-1 2 0,1 0 0,-1 1 0,0 1 0,0 0 0,0 1 0,0 1 0,-1 1 0,0 0 0,0 1 0,-1 0 0,0 1 0,0 1 0,-1 0 0,0 1 0,-1 0 0,0 1 0,-1 0 0,0 1 0,-1 0 0,-1 1 0,0 0 0,-1 1 0,10 23 0,1 4 0,-3 1 0,-1 1 0,-3 0 0,11 67 0,-23-109 0,1 1 0,0 1 0,0-1 0,-1 0 0,0 0 0,0 1 0,0-1 0,0 0 0,0 1 0,0-1 0,-1 0 0,0 0 0,0 1 0,0-1 0,0 0 0,-3 6 0,4-9 0,0 0 0,0 0 0,0 0 0,0 0 0,0 0 0,0 0 0,0 0 0,0 0 0,0 0 0,0 0 0,0 0 0,0 1 0,0-1 0,0 0 0,-1 0 0,1 0 0,0 0 0,0 0 0,0 0 0,0 0 0,0 0 0,0 0 0,0 0 0,0 0 0,0 0 0,0 0 0,0 0 0,0 0 0,-1 0 0,1 0 0,0 0 0,0 0 0,0 0 0,0 0 0,0 0 0,0 0 0,0 0 0,0 0 0,0 0 0,0 0 0,0 0 0,-1 0 0,1-1 0,0 1 0,0 0 0,0 0 0,0 0 0,0 0 0,0 0 0,0 0 0,0 0 0,0 0 0,0 0 0,0 0 0,0 0 0,0 0 0,0 0 0,0 0 0,0-1 0,0 1 0,0 0 0,0 0 0,0 0 0,0 0 0,0 0 0,1-10 0,6-11 0,-2 15 0,1 1 0,0 0 0,0 0 0,0 1 0,0 0 0,1 0 0,-1 0 0,1 1 0,0 0 0,0 0 0,1 1 0,-1 0 0,15-3 0,8 2 0,0 0 0,35 2 0,-43 1 0,1290 3 0,-1007-21 0,-192 9 0,-143 6 0,28 3 0,0 0 0,0-1 0,-1 1 0,1-1 0,0 0 0,0 1 0,0-1 0,0 0 0,0 0 0,0-1 0,0 1 0,0 0 0,0-1 0,1 1 0,-1-1 0,0 1 0,1-1 0,-1 0 0,1 0 0,0 0 0,0 0 0,0 0 0,0 0 0,-2-3 0,-6-28 0,-24-56 0,21 61 0,1 0 0,2-1 0,-7-30 0,14 40 0,0 0 0,1 1 0,1-1 0,1 0 0,0 0 0,2 1 0,0-1 0,1 1 0,0 0 0,2 0 0,0 0 0,1 1 0,1-1 0,1 2 0,0-1 0,16-20 0,-17 26 0,1 0 0,0 1 0,1 0 0,0 0 0,1 1 0,0 0 0,0 1 0,1 0 0,0 1 0,0 0 0,1 1 0,-1 0 0,1 1 0,1 1 0,-1 0 0,1 0 0,0 2 0,-1 0 0,1 0 0,0 1 0,0 1 0,23 2 0,-12 3 0,0 0 0,0 2 0,-1 1 0,0 0 0,0 2 0,-1 1 0,0 1 0,32 22 0,-2 5 0,0 2 0,49 51 0,-83-75 0,-2 1 0,0 0 0,-2 1 0,26 40 0,-37-51 0,0-1 0,0 1 0,-1 0 0,0 1 0,0-1 0,-1 0 0,0 1 0,0 0 0,-1-1 0,0 1 0,-1 0 0,0 0 0,0-1 0,-1 1 0,0 0 0,-1 0 0,-2 9 0,3-15 0,0-1 0,0 1 0,0 0 0,0-1 0,1 1 0,0 0 0,-1-1 0,1 1 0,0 0 0,0 0 0,1-1 0,-1 1 0,0 0 0,2 4 0,-1-6 0,0 1 0,1 0 0,-1-1 0,0 0 0,1 1 0,-1-1 0,1 0 0,-1 0 0,1 0 0,0 0 0,0 0 0,-1 0 0,1 0 0,0-1 0,0 1 0,0 0 0,0-1 0,-1 0 0,1 1 0,0-1 0,4 0 0,59 3 0,73-4 0,61 2 0,82 33 0,180 10 0,73-62 0,-414 4 0,0-4 0,163-49 0,-252 58 0,30-15 0,-51 20 0,0-1 0,-1-1 0,1 1 0,-1-1 0,0-1 0,12-11 0,-19 16 0,-1 1 0,0-1 0,1 1 0,-1-1 0,0 1 0,0-1 0,0 0 0,-1 1 0,1-1 0,0 0 0,-1 0 0,1 1 0,-1-1 0,1 0 0,-1 0 0,0 0 0,0 0 0,0 0 0,0 0 0,0 1 0,0-1 0,0 0 0,-1 0 0,1 0 0,-1 0 0,1 0 0,-1 1 0,0-1 0,0 0 0,0 1 0,0-1 0,0 0 0,-2-2 0,-5-4 0,0-1 0,0 1 0,-1 0 0,-15-10 0,2 1 0,3 0 0,0-1 0,0 0 0,-15-22 0,28 31 0,-1 0 0,2-1 0,-1 0 0,1 0 0,1 0 0,0 0 0,0-1 0,1 0 0,-3-18 0,1-26 0,2-85 0,4 82 0,-8-70 0,2 91 0,-1 0 0,-1 0 0,-2 1 0,-23-56 0,27 81 0,0-1 0,-1 1 0,0 0 0,-1 0 0,-1 0 0,0 1 0,0 1 0,0-1 0,-1 1 0,-1 0 0,0 1 0,0 0 0,0 1 0,-1 0 0,0 1 0,-1 0 0,-12-5 0,-40-7 0,-1 3 0,0 2 0,-110-6 0,-16-3 0,46-1 0,-2 6 0,0 7 0,-191 10 0,-164 56 0,446-45 0,1 3 0,-63 25 0,-48 13 0,161-51 0,-5 2 0,-1-1 0,1 0 0,-1-1 0,-13 1 0,23-2 0,-1 0 0,0 0 0,0 0 0,1 0 0,-1-1 0,0 1 0,1 0 0,-1-1 0,0 1 0,1-1 0,-1 1 0,1-1 0,-1 0 0,1 0 0,-1 0 0,1 0 0,0 0 0,-1 0 0,1 0 0,0 0 0,0 0 0,0-1 0,0 1 0,0 0 0,0-1 0,0 1 0,0-1 0,0 1 0,1-1 0,-1 0 0,1 1 0,-1-1 0,1 0 0,-1-2 0,2-12 0,0 0 0,0 0 0,2 0 0,0 1 0,0-1 0,2 0 0,7-18 0,7-28 0,-12 33 0,-1 0 0,-2 0 0,-1-1 0,-1 1 0,-2-1 0,-4-40 0,1 48 0,-1 1 0,-1 0 0,-1 0 0,-1 0 0,-1 1 0,0 0 0,-2 0 0,0 1 0,-19-26 0,-5 1 0,-1 1 0,-3 2 0,-1 2 0,-2 1 0,-2 2 0,-1 3 0,-1 1 0,-2 2 0,-91-43 0,82 49 0,-1 2 0,-1 2 0,0 3 0,-1 3 0,-1 2 0,0 3 0,-1 2 0,-111 3 0,23 14 0,-202 41 0,-141 67 0,12 4 0,135-37 0,221-51 0,1 5 0,2 6 0,3 4 0,-143 83 0,218-105 0,1 2 0,2 1 0,1 2 0,1 2 0,2 2 0,-63 79 0,60-60 0,3 1 0,2 2 0,2 2 0,-40 108 0,39-72 0,5 1 0,-24 157 0,33-113 0,0 167 0,20-204 0,3-1 0,5 0 0,41 180 0,-48-268-124,2-1 0,0 0 0,1-1 0,0 1 0,1-1 0,1 0-1,0 0 1,0-1 0,2 0 0,11 13 0,1-5-6702</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5.955"/>
    </inkml:context>
    <inkml:brush xml:id="br0">
      <inkml:brushProperty name="width" value="0.05" units="cm"/>
      <inkml:brushProperty name="height" value="0.05" units="cm"/>
    </inkml:brush>
  </inkml:definitions>
  <inkml:trace contextRef="#ctx0" brushRef="#br0">48 1 24575,'-5'0'0,"1"0"0,-1 0 0,0 1 0,0 0 0,-9 2 0,14-3 0,-1 0 0,1 1 0,-1-1 0,1 0 0,-1 0 0,1 1 0,-1-1 0,1 0 0,-1 1 0,1-1 0,-1 0 0,1 1 0,0-1 0,-1 0 0,1 1 0,0-1 0,-1 1 0,1-1 0,0 1 0,0-1 0,0 1 0,-1-1 0,1 1 0,0 0 0,0 0 0,0 0 0,1 0 0,-1 0 0,0 0 0,1 0 0,-1 0 0,1 0 0,-1 0 0,1 0 0,0 0 0,-1 0 0,1 0 0,0 0 0,0-1 0,-1 1 0,1 0 0,2 0 0,2 3 0,1 0 0,0 0 0,0-1 0,0 0 0,1 0 0,-1-1 0,13 4 0,51 6 0,51-2 0,184-7 0,-156-6 0,342 2-202,1924 2-2241,-893 43 2443,-460-8 0,-699-26-143,738 10-706,-128-49 492,25 0 3210,-266 47-1712,-160-7-1536,-474-12-575,-108 1-5856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6.653"/>
    </inkml:context>
    <inkml:brush xml:id="br0">
      <inkml:brushProperty name="width" value="0.05" units="cm"/>
      <inkml:brushProperty name="height" value="0.05" units="cm"/>
    </inkml:brush>
  </inkml:definitions>
  <inkml:trace contextRef="#ctx0" brushRef="#br0">46 17 24575,'-2'-2'0,"0"0"0,0 1 0,0-1 0,0 1 0,0 0 0,0 0 0,-1-1 0,1 1 0,0 1 0,-1-1 0,1 0 0,-1 1 0,1-1 0,-1 1 0,1 0 0,-1-1 0,-2 1 0,3 4 0,8 3 0,9 3 0,358 193 0,-16-13 0,-256-138 0,-57-33 0,-34-16 0,0 1 0,-1 0 0,0 0 0,1 1 0,-1 0 0,16 13 0,-25-18 0,0 1 0,0-1 0,0 0 0,0 0 0,0 0 0,0 1 0,0-1 0,0 0 0,0 0 0,0 1 0,0-1 0,0 0 0,0 0 0,0 0 0,0 1 0,0-1 0,0 0 0,0 0 0,0 0 0,0 1 0,0-1 0,0 0 0,0 0 0,0 0 0,-1 1 0,1-1 0,0 0 0,0 0 0,0 0 0,0 0 0,0 1 0,-1-1 0,1 0 0,0 0 0,0 0 0,0 0 0,-1 0 0,1 0 0,0 0 0,0 0 0,0 1 0,-1-1 0,1 0 0,0 0 0,0 0 0,0 0 0,-1 0 0,1 0 0,0 0 0,0 0 0,0 0 0,-1 0 0,1 0 0,0-1 0,-19 4 0,16-3 0,-30 6 0,1 0 0,-1 2 0,1 2 0,1 0 0,0 3 0,1 0 0,0 2 0,1 1 0,1 1 0,0 2 0,-33 29 0,-79 82 0,-176 211 0,310-335-105,1 0-35,0 1 0,-1-1 0,1-1 0,-1 1 0,0-1 0,-1 0 0,1-1 0,-13 7 0,2-5-6686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8.585"/>
    </inkml:context>
    <inkml:brush xml:id="br0">
      <inkml:brushProperty name="width" value="0.05" units="cm"/>
      <inkml:brushProperty name="height" value="0.05" units="cm"/>
    </inkml:brush>
  </inkml:definitions>
  <inkml:trace contextRef="#ctx0" brushRef="#br0">4314 0 24575,'-276'12'0,"26"1"0,-201-1-341,-379 5-649,-1173-38-1478,1891 17 2567,-228 2 985,308 7-29,16 0-695,16-5-367,0 0 0,0 0 0,0 0 0,0 0-1,-1 0 1,1 0 0,0 0 0,0 0 0,0 0 0,0 0 0,0 1 0,-1-1-1,1 0 1,0 0 0,0 0 0,0 0 0,0 0 0,0 0 0,0 0 0,0 1-1,-1-1 1,1 0 0,0 0 0,0 0 0,0 0 0,0 1 0,0-1 0,0 0-1,0 0 1,0 0 0,0 0 0,0 0 0,0 1 0,0-1 0,0 0 0,0 0-1,0 0 1,0 0 0,0 1 0,0-1 0,0 0 0,0 0 0,0 0 0,0 0 0,0 1-1,1-1 1,-1 0 0,0 0 0,0 0 0,8 5-6627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8.981"/>
    </inkml:context>
    <inkml:brush xml:id="br0">
      <inkml:brushProperty name="width" value="0.05" units="cm"/>
      <inkml:brushProperty name="height" value="0.05" units="cm"/>
    </inkml:brush>
  </inkml:definitions>
  <inkml:trace contextRef="#ctx0" brushRef="#br0">615 7 24575,'0'-1'0,"0"1"0,0 0 0,0-1 0,0 1 0,1 0 0,-1-1 0,0 1 0,0 0 0,0 0 0,0-1 0,1 1 0,-1 0 0,0 0 0,0-1 0,1 1 0,-1 0 0,0 0 0,0 0 0,1-1 0,-1 1 0,0 0 0,1 0 0,-1 0 0,0 0 0,1 0 0,-1 0 0,0 0 0,1 0 0,-1-1 0,0 1 0,1 0 0,-1 0 0,0 1 0,1-1 0,-1 0 0,0 0 0,1 0 0,-1 0 0,0 0 0,0 0 0,1 0 0,-1 0 0,0 1 0,1-1 0,-1 0 0,0 0 0,0 0 0,1 1 0,-1-1 0,0 0 0,0 0 0,1 1 0,-1-1 0,0 0 0,0 0 0,0 1 0,0-1 0,1 0 0,-1 1 0,0-1 0,0 0 0,0 1 0,0-1 0,0 0 0,0 1 0,0-1 0,0 0 0,0 1 0,0-1 0,-2 28 0,-4-8 0,-1 0 0,-1-1 0,-1 0 0,0 0 0,-1-1 0,-1 0 0,-1-1 0,-1 0 0,0 0 0,-1-2 0,-1 0 0,0 0 0,-1-2 0,-34 23 0,27-21 0,0-2 0,0-1 0,-1 0 0,-1-2 0,0-1 0,0-1 0,-1-1 0,0-1 0,0-1 0,-1-2 0,-36 1 0,55-4 0,0-1 0,0 1 0,1-2 0,-1 1 0,-10-4 0,17 4 0,0 1 0,-1 0 0,1-1 0,0 1 0,0-1 0,-1 1 0,1-1 0,0 1 0,0-1 0,0 0 0,0 0 0,0 0 0,0 1 0,0-1 0,0 0 0,0 0 0,0 0 0,0-1 0,0 1 0,1 0 0,-1 0 0,1 0 0,-1 0 0,1-1 0,-1 1 0,1 0 0,-1-1 0,1 1 0,0 0 0,0-1 0,0 1 0,0 0 0,0-1 0,0 1 0,0 0 0,0-1 0,1-1 0,0 1 0,1 0 0,-1 0 0,1 0 0,-1 0 0,1 0 0,0 0 0,0 0 0,0 0 0,0 1 0,0-1 0,0 1 0,1 0 0,-1 0 0,0-1 0,1 1 0,-1 1 0,0-1 0,1 0 0,0 1 0,-1-1 0,1 1 0,2-1 0,8 0 0,-1 0 0,0 1 0,18 2 0,3 2 0,0 3 0,-1 0 0,1 2 0,43 19 0,-12 0 0,65 39 0,-57-24-682,113 90-1,-142-97-6143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39.574"/>
    </inkml:context>
    <inkml:brush xml:id="br0">
      <inkml:brushProperty name="width" value="0.05" units="cm"/>
      <inkml:brushProperty name="height" value="0.05" units="cm"/>
    </inkml:brush>
  </inkml:definitions>
  <inkml:trace contextRef="#ctx0" brushRef="#br0">55 12 24575,'0'0'0,"1"0"0,-1-1 0,0 1 0,0 0 0,0-1 0,0 1 0,0 0 0,0-1 0,0 1 0,0 0 0,0-1 0,0 1 0,0 0 0,0-1 0,0 1 0,0 0 0,0-1 0,0 1 0,-1 0 0,1-1 0,0 1 0,0 0 0,0-1 0,0 1 0,-1 0 0,1 0 0,0-1 0,0 1 0,-1 0 0,1 0 0,0-1 0,0 1 0,-1 0 0,1 0 0,0 0 0,-1 0 0,1-1 0,0 1 0,-1 0 0,1 0 0,0 0 0,-1 0 0,1 0 0,0 0 0,-1 0 0,1 0 0,0 0 0,-1 0 0,1 0 0,0 0 0,-1 0 0,1 0 0,0 0 0,-1 0 0,1 1 0,0-1 0,-1 0 0,1 0 0,0 0 0,-1 0 0,1 1 0,0-1 0,0 0 0,-1 0 0,1 1 0,0-1 0,0 0 0,-1 1 0,-16 20 0,11-5 0,2 0 0,0 0 0,0 0 0,2 0 0,0 0 0,1 1 0,1 26 0,3 2 0,14 68 0,-11-84 0,1 0 0,1-1 0,1 0 0,2 0 0,1-1 0,1 0 0,1-1 0,1-1 0,25 32 0,-30-46 0,0 0 0,0 0 0,1-1 0,1 0 0,-1-1 0,2 0 0,-1-1 0,1 0 0,0-1 0,1-1 0,0 0 0,0 0 0,0-2 0,0 0 0,1 0 0,0-1 0,-1-1 0,1-1 0,0 0 0,19-2 0,-19 0 0,1 0 0,0-2 0,-1 0 0,0-1 0,1 0 0,-1-1 0,-1-1 0,1 0 0,-1-1 0,0-1 0,-1 0 0,0-1 0,0 0 0,13-13 0,-17 13 0,-1 0 0,0-1 0,0 0 0,-1 0 0,0 0 0,-1-1 0,0 0 0,-1-1 0,0 1 0,-1-1 0,0 0 0,-1 0 0,0 0 0,-1 0 0,0-1 0,-1 1 0,-1 0 0,-1-19 0,-2 1 0,-2-1 0,-1 1 0,-1 0 0,-15-37 0,0 9 0,-35-61 0,50 106-341,0 1 0,0 0-1,-14-16 1,5 13-6485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0.355"/>
    </inkml:context>
    <inkml:brush xml:id="br0">
      <inkml:brushProperty name="width" value="0.05" units="cm"/>
      <inkml:brushProperty name="height" value="0.05" units="cm"/>
    </inkml:brush>
  </inkml:definitions>
  <inkml:trace contextRef="#ctx0" brushRef="#br0">1 220 24575,'0'0'0,"0"-1"0,0 1 0,0 0 0,0-1 0,0 1 0,0 0 0,0-1 0,0 1 0,0-1 0,0 1 0,0 0 0,0-1 0,0 1 0,0 0 0,0-1 0,0 1 0,0 0 0,0-1 0,0 1 0,0 0 0,1-1 0,-1 1 0,0 0 0,0 0 0,0-1 0,1 1 0,-1 0 0,0-1 0,0 1 0,1 0 0,-1 0 0,0 0 0,0-1 0,1 1 0,-1 0 0,0 0 0,1 0 0,-1 0 0,0 0 0,1-1 0,-1 1 0,0 0 0,1 0 0,-1 0 0,0 0 0,1 0 0,-1 0 0,0 0 0,1 0 0,-1 0 0,0 0 0,1 1 0,-1-1 0,0 0 0,1 0 0,-1 0 0,0 0 0,1 0 0,-1 1 0,0-1 0,1 0 0,-1 0 0,0 0 0,0 1 0,1-1 0,-1 0 0,0 0 0,1 1 0,16 20 0,-4 13 0,-1 0 0,10 54 0,-8-31 0,67 227 0,-37-134 0,-4 13 0,-39-144 0,-1-18 0,0-1 0,0 0 0,0 0 0,0 0 0,0 0 0,0 0 0,0 1 0,-1-1 0,1 0 0,0 0 0,0 0 0,0 0 0,0 0 0,0 0 0,-1 0 0,1 0 0,0 0 0,0 0 0,0 0 0,0 0 0,-1 0 0,1 1 0,0-1 0,0 0 0,0 0 0,0-1 0,-1 1 0,1 0 0,0 0 0,0 0 0,0 0 0,0 0 0,-1 0 0,1 0 0,0 0 0,0 0 0,0 0 0,0 0 0,-1 0 0,1-1 0,0 1 0,0 0 0,0 0 0,0 0 0,0 0 0,0-1 0,-22-27 0,3-9 0,2 0 0,1-2 0,-20-78 0,-14-128 0,44 210 0,-23-173 0,27 181 0,1 1 0,2-1 0,0 1 0,2-1 0,11-47 0,-13 69 0,0-1 0,1 1 0,-1-1 0,2 1 0,-1-1 0,0 1 0,1 0 0,0 0 0,0 1 0,1-1 0,-1 0 0,1 1 0,0 0 0,0 0 0,0 0 0,1 1 0,0-1 0,-1 1 0,1 0 0,0 0 0,0 1 0,1-1 0,-1 1 0,0 0 0,1 1 0,0-1 0,-1 1 0,1 0 0,0 1 0,-1-1 0,1 1 0,0 0 0,0 1 0,-1-1 0,1 1 0,7 2 0,7 2 0,0 1 0,0 0 0,-1 2 0,0 0 0,0 1 0,-1 1 0,0 0 0,21 18 0,-11-6 0,-1 1 0,-1 1 0,-1 1 0,23 30 0,-37-41 0,-1-1 0,-1 1 0,0 1 0,-1 0 0,0 0 0,-2 0 0,10 29 0,-15-36 0,1 0 0,-1 0 0,0 0 0,-1 0 0,0 0 0,0 0 0,0 0 0,-1 0 0,-1 0 0,1 0 0,-1 0 0,-1-1 0,1 1 0,-1-1 0,-1 1 0,1-1 0,-1 0 0,-7 9 0,1-4 0,0 0 0,-1-1 0,-1 0 0,0 0 0,0-2 0,-1 1 0,0-2 0,-1 1 0,0-2 0,-26 11 0,-14 1 0,-89 21 0,134-38 0,-1 0 0,1 1 0,-1-1 0,1 0 0,-1 0 0,1-1 0,-1 0 0,1-1 0,-16-1 0,24 1 0,1 0 0,-1 0 0,0 0 0,1 0 0,-1 0 0,0-1 0,1 1 0,-1 0 0,1 0 0,-1 0 0,0-1 0,1 1 0,-1 0 0,1-1 0,-1 1 0,1-1 0,-1 1 0,1 0 0,-1-1 0,1 1 0,-1-1 0,1 1 0,-1-2 0,7-9 0,23-6 0,-14 12 0,-1 2 0,2 0 0,-1 1 0,0 0 0,1 1 0,-1 1 0,0 1 0,1 0 0,-1 1 0,0 0 0,0 1 0,18 6 0,13 7 0,-1 2 0,65 35 0,-64-25 0,-2 1 0,-1 2 0,45 42 0,-13-10 0,-67-57-273,-1 0 0,1-1 0,1 0 0,16 8 0,-6-7-6553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0.762"/>
    </inkml:context>
    <inkml:brush xml:id="br0">
      <inkml:brushProperty name="width" value="0.05" units="cm"/>
      <inkml:brushProperty name="height" value="0.05" units="cm"/>
    </inkml:brush>
  </inkml:definitions>
  <inkml:trace contextRef="#ctx0" brushRef="#br0">1 237 24575,'-1'-55'0,"2"-67"0,0 118 0,-1-1 0,1 1 0,0 0 0,0-1 0,0 1 0,0 0 0,1 0 0,3-8 0,-4 11 0,0 0 0,-1 0 0,1 0 0,0 0 0,0 0 0,0 1 0,0-1 0,0 0 0,0 0 0,0 1 0,0-1 0,0 0 0,0 1 0,0-1 0,0 1 0,0 0 0,0-1 0,1 1 0,-1 0 0,0-1 0,0 1 0,1 0 0,-1 0 0,0 0 0,0 0 0,0 0 0,1 1 0,-1-1 0,0 0 0,0 1 0,0-1 0,1 0 0,-1 1 0,0-1 0,1 2 0,7 3 0,-1 0 0,0 1 0,-1 0 0,0 0 0,0 0 0,0 1 0,10 14 0,1 3 0,18 33 0,-21-30 0,-2 2 0,-1-1 0,-1 2 0,-1 0 0,-1 0 0,-2 0 0,-1 1 0,-2 0 0,-1 0 0,-1 1 0,-2-1 0,-1 0 0,-1 1 0,-2-1 0,-1 0 0,-18 59 0,-29 48 0,51-136 0,1-1 0,-1 1 0,1 0 0,-1 0 0,1 0 0,0 0 0,0 0 0,0-1 0,0 1 0,0 0 0,0 0 0,0 0 0,1 0 0,-1 0 0,0-1 0,1 1 0,0 0 0,0 0 0,-1-1 0,1 1 0,0 0 0,1 1 0,1 0 0,0-1 0,0 1 0,-1-1 0,1 1 0,0-1 0,1 0 0,-1-1 0,0 1 0,1 0 0,5 1 0,9 2 0,-1-1 0,1-1 0,30 2 0,-44-5 0,151 2 82,-103-4-805,92 9-1,-113-1-6102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1.542"/>
    </inkml:context>
    <inkml:brush xml:id="br0">
      <inkml:brushProperty name="width" value="0.05" units="cm"/>
      <inkml:brushProperty name="height" value="0.05" units="cm"/>
    </inkml:brush>
  </inkml:definitions>
  <inkml:trace contextRef="#ctx0" brushRef="#br0">3389 113 24575,'-1'-2'0,"1"-1"0,-1 0 0,0 0 0,0 0 0,0 1 0,0-1 0,0 0 0,0 1 0,-1-1 0,0 1 0,1 0 0,-1-1 0,0 1 0,0 0 0,0 0 0,0 0 0,-5-3 0,-41-26 0,34 25 0,1 0 0,0 1 0,-1 1 0,0 0 0,0 1 0,-1 0 0,1 1 0,-24 0 0,-13 3 0,-57 8 0,27-1 0,-518 18-15,439-22-77,-1463 8-449,1083-14-176,554 2-6109</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1.914"/>
    </inkml:context>
    <inkml:brush xml:id="br0">
      <inkml:brushProperty name="width" value="0.05" units="cm"/>
      <inkml:brushProperty name="height" value="0.05" units="cm"/>
    </inkml:brush>
  </inkml:definitions>
  <inkml:trace contextRef="#ctx0" brushRef="#br0">476 1 24575,'-4'1'0,"1"0"0,-1 1 0,0 0 0,1-1 0,-1 1 0,1 1 0,0-1 0,-1 0 0,1 1 0,0 0 0,1 0 0,-5 4 0,-15 13 0,-238 125 0,156-91 0,70-32 0,25-8 0,9-13 0,0 0 0,1-1 0,-1 1 0,0-1 0,0 1 0,1-1 0,-1 1 0,0-1 0,0 1 0,1-1 0,-1 1 0,0-1 0,1 0 0,-1 1 0,1-1 0,-1 0 0,1 1 0,-1-1 0,1 0 0,-1 1 0,1-1 0,-1 0 0,1 0 0,-1 1 0,1-1 0,-1 0 0,1 0 0,-1 0 0,2 0 0,11 3 0,0-1 0,1 0 0,19-1 0,15 2 0,33 10 0,0 3 0,127 42 0,-89-14 0,114 59 0,-176-74-1365,-12-3-5461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2.493"/>
    </inkml:context>
    <inkml:brush xml:id="br0">
      <inkml:brushProperty name="width" value="0.05" units="cm"/>
      <inkml:brushProperty name="height" value="0.05" units="cm"/>
    </inkml:brush>
  </inkml:definitions>
  <inkml:trace contextRef="#ctx0" brushRef="#br0">2295 22 24575,'-20'-8'0,"2"-1"0,6 7 0,0 1 0,0 0 0,0 1 0,0 0 0,0 1 0,-18 3 0,-7 0 0,-507 34 0,378-31 0,-1078 14 0,1230-22 0,-1 1 0,0 0 0,1-1 0,-1-1 0,1 0 0,-1-1 0,1 0 0,-14-6 0,13-2-1365,10 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06.539"/>
    </inkml:context>
    <inkml:brush xml:id="br0">
      <inkml:brushProperty name="width" value="0.05" units="cm"/>
      <inkml:brushProperty name="height" value="0.05" units="cm"/>
    </inkml:brush>
  </inkml:definitions>
  <inkml:trace contextRef="#ctx0" brushRef="#br0">197 494 24575,'-2'41'0,"-8"52"0,-2 16 0,7 168 0,-9 132 0,11-387 0,-2 23 0,2 0 0,3 66 0,0-108 0,1 1 0,-1-1 0,1 1 0,0-1 0,0 0 0,0 1 0,0-1 0,1 0 0,-1 0 0,1 0 0,0 0 0,0 0 0,0 0 0,1 0 0,-1-1 0,0 1 0,1-1 0,0 0 0,-1 0 0,1 0 0,0 0 0,0 0 0,0 0 0,1-1 0,-1 0 0,0 1 0,0-1 0,1 0 0,-1-1 0,1 1 0,3 0 0,11 0 0,1 0 0,0 0 0,-1-2 0,30-5 0,-34 5 0,362-52 0,212-20 0,-516 71 0,-49 2 0,0 0 0,0-2 0,36-7 0,-58 9 0,0 0 0,1-1 0,-1 1 0,0 0 0,0-1 0,0 1 0,0-1 0,1 1 0,-1-1 0,0 0 0,0 1 0,0-1 0,0 0 0,0 0 0,-1 0 0,1 0 0,0 0 0,0 0 0,0 0 0,-1 0 0,1 0 0,-1 0 0,1 0 0,-1 0 0,1 0 0,-1-1 0,0 1 0,1 0 0,-1 0 0,0-1 0,0 1 0,0 0 0,0 0 0,0-1 0,0-1 0,-2-4 0,0 0 0,0 1 0,0-1 0,-1 1 0,-5-9 0,-1-5 0,-2-13 0,1-1 0,1 1 0,-4-45 0,-4-108 0,11 102 0,-50-398 0,36 372 0,-5 1 0,-52-142 0,75 246 0,0 0 0,0 0 0,0 1 0,-1-1 0,1 1 0,-1 0 0,0-1 0,0 1 0,-1 1 0,1-1 0,-1 0 0,-7-5 0,7 7 0,1 0 0,-1 1 0,0-1 0,-1 0 0,1 1 0,0 0 0,0 0 0,-1 1 0,1-1 0,0 1 0,-1 0 0,1 0 0,0 0 0,-1 0 0,-5 2 0,-312 73 0,44-9 0,117-37 0,-166 36 0,319-63-120,-26 7 374,32-9-338,1 1 1,-1-1 0,1 1 0,-1-1-1,1 1 1,0 0 0,-1 0 0,1-1-1,0 1 1,0 0 0,-1 0-1,1 0 1,0 0 0,0 1 0,0-1-1,0 0 1,-1 2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42.901"/>
    </inkml:context>
    <inkml:brush xml:id="br0">
      <inkml:brushProperty name="width" value="0.05" units="cm"/>
      <inkml:brushProperty name="height" value="0.05" units="cm"/>
    </inkml:brush>
  </inkml:definitions>
  <inkml:trace contextRef="#ctx0" brushRef="#br0">572 107 24575,'1'-6'0,"-2"0"0,1 0 0,0 0 0,-1 0 0,0 0 0,-1 0 0,1 0 0,-1 1 0,0-1 0,-1 0 0,-3-5 0,5 9 0,-1-1 0,0 1 0,0 0 0,-1 0 0,1 0 0,0 0 0,-1 0 0,1 0 0,-1 0 0,0 1 0,1 0 0,-1-1 0,0 1 0,0 0 0,0 0 0,0 1 0,0-1 0,0 1 0,0-1 0,0 1 0,0 0 0,0 0 0,-4 1 0,-26 3 0,1 1 0,1 2 0,-1 2 0,-46 18 0,40-13 0,-1-1 0,-48 8 0,60-17 0,17-4 0,0 2 0,0-1 0,1 1 0,-1 1 0,0 0 0,-15 7 0,24-10 0,1 0 0,-1 1 0,1-1 0,-1 0 0,1 1 0,0-1 0,-1 1 0,1-1 0,0 1 0,-1-1 0,1 1 0,0-1 0,0 1 0,0-1 0,-1 1 0,1-1 0,0 1 0,0-1 0,0 1 0,0 0 0,0-1 0,0 1 0,0-1 0,0 1 0,0-1 0,0 1 0,0-1 0,1 1 0,-1 0 0,0-1 0,0 1 0,0-1 0,1 1 0,-1-1 0,0 1 0,1-1 0,-1 0 0,0 1 0,1 0 0,17 18 0,-17-18 0,151 124 0,19 19 0,54 66 0,-164-157-1365,-37-34-5461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1.618"/>
    </inkml:context>
    <inkml:brush xml:id="br0">
      <inkml:brushProperty name="width" value="0.05" units="cm"/>
      <inkml:brushProperty name="height" value="0.05" units="cm"/>
    </inkml:brush>
  </inkml:definitions>
  <inkml:trace contextRef="#ctx0" brushRef="#br0">555 46 24575,'1'-4'0,"-1"0"0,1-1 0,0 1 0,1-1 0,-1 1 0,1 0 0,3-7 0,-3 6 0,-13 17 0,4-4 0,-139 173 0,-133 218 0,239-334 0,-45 98 0,83-156 78,6-8-1521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4.413"/>
    </inkml:context>
    <inkml:brush xml:id="br0">
      <inkml:brushProperty name="width" value="0.05" units="cm"/>
      <inkml:brushProperty name="height" value="0.05" units="cm"/>
    </inkml:brush>
  </inkml:definitions>
  <inkml:trace contextRef="#ctx0" brushRef="#br0">385 26 24575,'0'0'0,"0"0"0,1 0 0,-1 0 0,0 0 0,0 0 0,1 1 0,-1-1 0,0 0 0,0 0 0,1 0 0,-1 0 0,0 0 0,1 0 0,-1 0 0,0 0 0,0 0 0,1 0 0,-1 0 0,0 0 0,1 0 0,-1-1 0,0 1 0,0 0 0,1 0 0,-1 0 0,0 0 0,0 0 0,1 0 0,-1-1 0,0 1 0,0 0 0,0 0 0,1 0 0,-1-1 0,0 1 0,0 0 0,0 0 0,0-1 0,1 1 0,-1 0 0,0 0 0,0-1 0,0 1 0,0 0 0,0 0 0,0-1 0,0 1 0,0 0 0,0-1 0,0 1 0,0 0 0,0 0 0,0-1 0,0 1 0,0 0 0,0-1 0,0 1 0,0 0 0,0 0 0,-1-1 0,1 1 0,0 0 0,0-1 0,-1 0 0,0 0 0,0 0 0,0 0 0,0 0 0,0 0 0,-1 0 0,1 0 0,0 1 0,0-1 0,-1 0 0,1 1 0,-2-1 0,-7-1 0,0 1 0,1 0 0,-1 1 0,1 0 0,-1 1 0,0-1 0,1 2 0,-1 0 0,1 0 0,0 0 0,-15 7 0,2 1 0,0 0 0,1 1 0,-31 22 0,40-24 0,1 1 0,0-1 0,1 2 0,0-1 0,0 2 0,1-1 0,1 1 0,0 0 0,1 1 0,0 0 0,-5 14 0,9-20 0,0 0 0,1 0 0,0 0 0,0 1 0,1-1 0,0 1 0,0-1 0,0 1 0,1 0 0,1-1 0,-1 1 0,1-1 0,0 1 0,1-1 0,0 0 0,0 1 0,0-1 0,1 0 0,0 0 0,1 0 0,-1-1 0,10 13 0,-8-14 0,1 0 0,0 0 0,0 0 0,0-1 0,1 1 0,0-2 0,-1 1 0,1-1 0,0 0 0,1 0 0,-1-1 0,0 0 0,1 0 0,11 0 0,8 1 0,1-1 0,46-3 0,-53-1-227,1-1-1,-1 0 1,1-2-1,-1 0 1,27-12-1,-6-1-6598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4.992"/>
    </inkml:context>
    <inkml:brush xml:id="br0">
      <inkml:brushProperty name="width" value="0.05" units="cm"/>
      <inkml:brushProperty name="height" value="0.05" units="cm"/>
    </inkml:brush>
  </inkml:definitions>
  <inkml:trace contextRef="#ctx0" brushRef="#br0">248 109 24575,'1'-9'0,"-1"1"0,-1 0 0,0 0 0,0 0 0,0 0 0,-1 0 0,-5-13 0,6 19 0,0 0 0,0 0 0,0 0 0,-1 0 0,1 0 0,-1 0 0,1 1 0,-1-1 0,0 0 0,0 1 0,0 0 0,0-1 0,0 1 0,0 0 0,0 0 0,0 0 0,0 0 0,0 1 0,-1-1 0,1 0 0,0 1 0,-1 0 0,1-1 0,0 1 0,-1 0 0,1 0 0,0 1 0,-1-1 0,1 0 0,0 1 0,-4 0 0,-3 2 0,0 0 0,1 0 0,0 1 0,-1 0 0,1 0 0,1 1 0,-1 0 0,1 0 0,0 1 0,0 0 0,0 0 0,1 1 0,-11 14 0,11-13 0,0 0 0,0 1 0,1 0 0,0 0 0,1 0 0,0 1 0,0 0 0,1-1 0,1 1 0,-1 0 0,2 1 0,-2 10 0,3-19 0,0 0 0,0 0 0,0 0 0,0 0 0,0 0 0,0 0 0,1 0 0,-1 0 0,1 0 0,0 0 0,-1 0 0,1 0 0,0 0 0,0 0 0,0 0 0,0-1 0,1 1 0,-1 0 0,0-1 0,1 1 0,-1-1 0,3 3 0,-1-3 0,0 0 0,0 0 0,-1 0 0,1 0 0,0 0 0,0-1 0,0 1 0,0-1 0,0 0 0,0 0 0,0 0 0,0 0 0,6-2 0,4-1 0,1-1 0,-1 0 0,0-1 0,-1 0 0,21-12 0,-18 8 0,0-1 0,0 0 0,-1-1 0,0 0 0,-1-1 0,0-1 0,-1 0 0,0-1 0,-1 0 0,-1-1 0,11-18 0,-18 46 0,-2 21 0,-1-18 0,1-8 15,-1 0 0,1 0 0,0-1 0,1 1 0,0-1 0,0 1 0,6 13 0,-6-18-93,0 0 0,0 0 0,0 0-1,0 0 1,1 0 0,-1 0 0,1-1 0,0 1 0,0-1-1,-1 0 1,2 0 0,-1 0 0,0 0 0,0-1 0,0 1-1,1-1 1,-1 0 0,7 2 0,12 1-6748</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5.372"/>
    </inkml:context>
    <inkml:brush xml:id="br0">
      <inkml:brushProperty name="width" value="0.05" units="cm"/>
      <inkml:brushProperty name="height" value="0.05" units="cm"/>
    </inkml:brush>
  </inkml:definitions>
  <inkml:trace contextRef="#ctx0" brushRef="#br0">53 110 24575,'-1'-11'0,"0"0"0,-1 0 0,0 0 0,-1 1 0,0-1 0,-1 1 0,-6-12 0,10 21 0,0 0 0,0 0 0,-1 1 0,1-1 0,0 0 0,-1 1 0,1-1 0,-1 0 0,1 1 0,-1-1 0,1 1 0,-1-1 0,1 1 0,-1-1 0,1 1 0,-1-1 0,0 1 0,1-1 0,-1 1 0,0 0 0,0-1 0,0 1 0,1 1 0,-1-1 0,1 0 0,0 0 0,-1 0 0,1 1 0,-1-1 0,1 0 0,0 1 0,-1-1 0,1 0 0,0 1 0,-1-1 0,1 0 0,0 1 0,-1-1 0,1 1 0,0-1 0,0 1 0,-1-1 0,1 1 0,0-1 0,0 1 0,-7 36 0,6 5-7,3 1 0,1-1 0,2 0 0,15 59-1,-2-3-1321,-14-73-5497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5.728"/>
    </inkml:context>
    <inkml:brush xml:id="br0">
      <inkml:brushProperty name="width" value="0.05" units="cm"/>
      <inkml:brushProperty name="height" value="0.05" units="cm"/>
    </inkml:brush>
  </inkml:definitions>
  <inkml:trace contextRef="#ctx0" brushRef="#br0">10 192 24575,'-5'-18'0,"4"18"0,1-1 0,-1 1 0,1-1 0,-1 0 0,1 1 0,0-1 0,-1 0 0,1 0 0,0 1 0,0-1 0,-1 0 0,1 0 0,0 1 0,0-1 0,0 0 0,0 0 0,0 1 0,0-1 0,0 0 0,0 0 0,0 1 0,1-1 0,-1 0 0,0 0 0,0 1 0,1-1 0,-1 0 0,0 1 0,1-1 0,-1 0 0,1 1 0,-1-1 0,1 0 0,-1 1 0,1-1 0,-1 1 0,1-1 0,0 1 0,-1 0 0,1-1 0,0 1 0,-1-1 0,1 1 0,0 0 0,-1 0 0,1-1 0,0 1 0,0 0 0,-1 0 0,1 0 0,0 0 0,1 0 0,17-4 0,0 0 0,1 2 0,0 1 0,31 0 0,23 0 0,-70 0 0,36-1 0,0-3 0,-1 0 0,1-3 0,75-25 0,-112 32 0,0-1 0,-1 1 0,1 0 0,-1-1 0,0 1 0,1-1 0,-1 0 0,0 1 0,0-1 0,0 0 0,0 0 0,0-1 0,0 1 0,-1 0 0,1-1 0,1-3 0,-3 5 0,0 0 0,1 0 0,-1 0 0,0 0 0,0 1 0,0-1 0,0 0 0,0 0 0,0 0 0,0 0 0,0 0 0,-1 0 0,1 0 0,0 0 0,0 1 0,-1-1 0,1 0 0,-1 0 0,1 0 0,-1 0 0,-1-1 0,1 0 0,-1 1 0,1 0 0,-1-1 0,0 1 0,0 0 0,1 0 0,-1 0 0,0 0 0,0 0 0,0 0 0,-3 0 0,-3-1 0,0 0 0,0 1 0,0 0 0,-1 0 0,1 1 0,-1 0 0,1 0 0,0 1 0,0 0 0,-1 1 0,1 0 0,0 0 0,0 1 0,0 0 0,1 0 0,-1 1 0,1-1 0,-12 9 0,14-8 0,0 0 0,0-1 0,1 2 0,-1-1 0,1 0 0,0 1 0,0 0 0,0 0 0,1 0 0,0 1 0,0-1 0,0 1 0,0-1 0,1 1 0,0 0 0,0 0 0,1 0 0,0 0 0,0 0 0,0 1 0,1-1 0,0 0 0,0 0 0,0 1 0,3 9 0,-2-12 0,0 1 0,1-1 0,0 1 0,-1-1 0,2 0 0,-1 1 0,0-1 0,1 0 0,0-1 0,0 1 0,0 0 0,0-1 0,1 0 0,-1 0 0,1 0 0,0 0 0,0 0 0,0-1 0,0 0 0,0 1 0,1-2 0,-1 1 0,0 0 0,1-1 0,8 2 0,-5-2 0,-1 0 0,1-1 0,-1 1 0,1-2 0,-1 1 0,1-1 0,-1 0 0,1 0 0,-1-1 0,0 0 0,0 0 0,0-1 0,0 0 0,0 0 0,10-7 0,19-24 0,-32 28 0,2 0 0,-1 1 0,0 0 0,1 0 0,0 0 0,9-5 0,-14 10 0,-1 0 0,1 0 0,0-1 0,0 1 0,-1 0 0,1 0 0,0 0 0,0 0 0,-1 0 0,1 0 0,0 0 0,0 0 0,-1 0 0,1 0 0,0 1 0,0-1 0,-1 0 0,1 0 0,0 1 0,0-1 0,-1 0 0,1 1 0,0-1 0,-1 1 0,1-1 0,-1 1 0,1-1 0,-1 1 0,1-1 0,-1 1 0,1 0 0,-1-1 0,1 2 0,13 27 0,-11-22 0,7 15-273,1 0 0,1-1 0,1-1 0,24 31 0,-21-32-6553</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6.076"/>
    </inkml:context>
    <inkml:brush xml:id="br0">
      <inkml:brushProperty name="width" value="0.05" units="cm"/>
      <inkml:brushProperty name="height" value="0.05" units="cm"/>
    </inkml:brush>
  </inkml:definitions>
  <inkml:trace contextRef="#ctx0" brushRef="#br0">43 94 24575,'-6'-7'0,"2"-1"0,-1 1 0,1-1 0,0 0 0,1 0 0,-1 0 0,-2-11 0,-1-2 0,43 76 0,-3 17 60,35 114 0,-56-142-357,-1 0 0,-3 0 0,-1 1 0,0 51 0,-7-68-6529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6.728"/>
    </inkml:context>
    <inkml:brush xml:id="br0">
      <inkml:brushProperty name="width" value="0.05" units="cm"/>
      <inkml:brushProperty name="height" value="0.05" units="cm"/>
    </inkml:brush>
  </inkml:definitions>
  <inkml:trace contextRef="#ctx0" brushRef="#br0">22 158 24575,'-10'-6'0,"-1"-4"0,11 10 0,0 0 0,0-1 0,0 1 0,0 0 0,0-1 0,0 1 0,0 0 0,0-1 0,0 1 0,0 0 0,0 0 0,0-1 0,1 1 0,-1 0 0,0-1 0,0 1 0,0 0 0,0-1 0,1 1 0,-1 0 0,0 0 0,0-1 0,1 1 0,-1 0 0,0 0 0,0 0 0,1-1 0,-1 1 0,0 0 0,0 0 0,1 0 0,-1 0 0,0 0 0,1-1 0,-1 1 0,0 0 0,1 0 0,-1 0 0,0 0 0,1 0 0,25-8 0,1 1 0,-1 1 0,1 1 0,29-1 0,3-2 0,-15 2 0,-15 3 0,0-1 0,0-1 0,0-2 0,-1-1 0,31-13 0,-57 20 0,0 0 0,0 0 0,-1 0 0,1 0 0,0 0 0,-1 0 0,1 0 0,-1-1 0,0 1 0,1-1 0,-1 1 0,1-2 0,-2 2 0,1 1 0,-1-1 0,0 1 0,0 0 0,0-1 0,1 1 0,-1-1 0,0 1 0,0-1 0,0 1 0,0-1 0,0 1 0,0-1 0,0 1 0,0-1 0,0 1 0,-1-1 0,1 1 0,0-1 0,0 1 0,0 0 0,0-1 0,-1 1 0,1-1 0,0 1 0,0-1 0,-1 1 0,1 0 0,-1-1 0,-1 0 0,1 0 0,-1 0 0,0 0 0,0 0 0,1 1 0,-1-1 0,0 1 0,0-1 0,0 1 0,0 0 0,0-1 0,0 1 0,0 0 0,0 0 0,0 1 0,0-1 0,0 0 0,0 1 0,1-1 0,-1 1 0,-3 1 0,1-1 0,1 1 0,-1-1 0,1 1 0,0 0 0,-1 0 0,1 1 0,0-1 0,0 1 0,1-1 0,-1 1 0,0 0 0,1 0 0,0 0 0,-1 1 0,1-1 0,1 0 0,-1 1 0,0-1 0,1 1 0,-2 6 0,2-7 0,1 0 0,0 0 0,-1 0 0,1-1 0,0 1 0,0 0 0,1 0 0,-1 0 0,1 0 0,-1 0 0,1-1 0,0 1 0,0 0 0,0-1 0,0 1 0,1 0 0,-1-1 0,1 1 0,-1-1 0,1 0 0,0 0 0,0 0 0,0 0 0,0 0 0,0 0 0,1 0 0,-1 0 0,3 1 0,3 0 0,-1 0 0,1 0 0,0-1 0,0 0 0,0 0 0,1 0 0,-1-1 0,0-1 0,0 0 0,1 0 0,-1 0 0,14-3 0,-18 2 0,0 0 0,0 0 0,0 0 0,0 0 0,0-1 0,0 0 0,0 0 0,-1 0 0,1 0 0,-1 0 0,6-6 0,-7 7 0,-1-1 0,1 0 0,-1-1 0,1 1 0,-1 0 0,0 0 0,0 0 0,0-1 0,0 1 0,0-1 0,0 1 0,-1-1 0,1 1 0,-1-1 0,0 1 0,0-1 0,0 1 0,0-1 0,0 1 0,-1-5 0,0 3 0,-1 0 0,1 0 0,-1 0 0,1 1 0,-1-1 0,0 0 0,0 1 0,-4-4 0,4 4 0,0 0 0,0 1 0,0-1 0,1 0 0,-1-1 0,1 1 0,0 0 0,-1 0 0,0-6 0,2 9 0,0 0 0,0 0 0,1-1 0,-1 1 0,0 0 0,0 0 0,0-1 0,0 1 0,0 0 0,0 0 0,1 0 0,-1-1 0,0 1 0,0 0 0,0 0 0,1 0 0,-1 0 0,0 0 0,0-1 0,1 1 0,-1 0 0,0 0 0,0 0 0,1 0 0,-1 0 0,0 0 0,0 0 0,1 0 0,-1 0 0,0 0 0,0 0 0,1 0 0,-1 0 0,0 0 0,0 0 0,1 0 0,-1 0 0,0 0 0,0 0 0,1 0 0,-1 0 0,0 1 0,1-1 0,13 4 0,-13-3 0,9 3 0,0 1 0,0 0 0,-1 1 0,0 0 0,0 1 0,0 0 0,-1 0 0,0 0 0,0 1 0,-1 1 0,0-1 0,-1 1 0,1 0 0,-2 1 0,1-1 0,4 14 0,-5-11 0,0 0 0,-1 1 0,-1-1 0,0 1 0,-1 0 0,0 0 0,0 0 0,-2 0 0,0 0 0,0 0 0,-1 0 0,-1 0 0,-4 19 0,4-27 0,-1 1 0,1-1 0,-1 0 0,0 0 0,0 0 0,-1 0 0,0 0 0,1-1 0,-1 1 0,-1-1 0,1 0 0,-1-1 0,0 1 0,1-1 0,-1 0 0,-1 0 0,1 0 0,0-1 0,-1 0 0,1 0 0,-1 0 0,-11 1 0,13-2 0,-1 0 0,1 0 0,0-1 0,-1 1 0,1-1 0,-1-1 0,1 1 0,-1 0 0,1-1 0,0 0 0,-1 0 0,1 0 0,0-1 0,0 1 0,0-1 0,0 0 0,0 0 0,0-1 0,1 1 0,-1-1 0,0 1 0,1-1 0,0 0 0,0-1 0,0 1 0,0 0 0,1-1 0,-1 0 0,1 0 0,-3-6 0,3 4 0,1 0 0,0 0 0,0 0 0,0 0 0,1 0 0,0 0 0,0-1 0,1 1 0,-1 0 0,2 0 0,-1 0 0,0 0 0,1 0 0,0 0 0,1 1 0,-1-1 0,5-6 0,1-3 0,1 0 0,1 1 0,0 0 0,1 1 0,12-13 0,-15 19-136,0 1-1,0-1 1,1 1-1,-1 1 1,1 0-1,0 0 1,1 0-1,-1 2 0,16-6 1,5 2-6690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7.761"/>
    </inkml:context>
    <inkml:brush xml:id="br0">
      <inkml:brushProperty name="width" value="0.05" units="cm"/>
      <inkml:brushProperty name="height" value="0.05" units="cm"/>
    </inkml:brush>
  </inkml:definitions>
  <inkml:trace contextRef="#ctx0" brushRef="#br0">1 12 24575,'0'-1'0,"-1"1"0,1 0 0,0-1 0,0 1 0,0 0 0,0-1 0,0 1 0,0 0 0,0-1 0,0 1 0,0 0 0,0-1 0,0 1 0,0 0 0,0-1 0,1 1 0,-1 0 0,0-1 0,0 1 0,0 0 0,0-1 0,1 1 0,-1 0 0,0-1 0,0 1 0,1 0 0,-1 0 0,0-1 0,0 1 0,1 0 0,-1 0 0,0 0 0,1-1 0,-1 1 0,0 0 0,1 0 0,-1 0 0,0 0 0,1 0 0,-1 0 0,0 0 0,1 0 0,-1 0 0,0 0 0,1 0 0,-1 0 0,0 0 0,1 0 0,-1 0 0,0 0 0,1 0 0,-1 0 0,0 0 0,1 0 0,-1 0 0,0 1 0,1-1 0,-1 0 0,0 0 0,1 0 0,-1 1 0,19 16 0,18 29-7,2-2-1,2-1 1,1-2 0,2-2-1,2-2 1,70 42-1,-44-37 41,3-3-1,1-3 0,149 48 1,-83-44-98,204 29 0,141-11-766,356 0 546,1-67 141,-690-4 136,176-38 0,-229 28 72,0-4-1,162-67 0,-209 67 495,59-39 1,-72 41-538,-41 25-29,0-1 0,0 1-1,-1-1 1,1 1 0,0 0-1,-1 0 1,1-1 0,0 1 0,-1 0-1,1-1 1,0 1 0,-1 0-1,1 0 1,-1 0 0,1-1 0,0 1-1,-1 0 1,1 0 0,-1 0-1,1 0 1,-1 0 0,1 0-1,-1 0 1,1 0 0,0 0 0,-1 0-1,1 0 1,-1 0 0,1 0-1,-1 0 1,1 0 0,-1 1-1,-5-2-1082,-12-3-5735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5:58.121"/>
    </inkml:context>
    <inkml:brush xml:id="br0">
      <inkml:brushProperty name="width" value="0.05" units="cm"/>
      <inkml:brushProperty name="height" value="0.05" units="cm"/>
    </inkml:brush>
  </inkml:definitions>
  <inkml:trace contextRef="#ctx0" brushRef="#br0">1 36 24575,'-1'-2'0,"1"1"0,0 0 0,0-1 0,0 1 0,0 0 0,0 0 0,1-1 0,-1 1 0,0 0 0,0-1 0,1 1 0,-1 0 0,1 0 0,-1 0 0,1-1 0,0 1 0,-1 0 0,1 0 0,0 0 0,0 0 0,0 0 0,0 0 0,0 0 0,0 1 0,0-1 0,0 0 0,0 0 0,0 1 0,0-1 0,0 1 0,1-1 0,-1 1 0,0-1 0,0 1 0,1 0 0,-1 0 0,0-1 0,0 1 0,1 0 0,-1 0 0,0 0 0,3 1 0,6 0 0,0 1 0,-1 1 0,1 0 0,16 7 0,-8-3 0,48 16 0,108 52 0,-171-74 0,0 1 0,1 0 0,-1 0 0,0 0 0,0 1 0,0-1 0,0 1 0,0-1 0,-1 1 0,1 0 0,-1 0 0,0 0 0,0 1 0,0-1 0,0 0 0,0 1 0,-1-1 0,2 7 0,-2-6 0,-1 1 0,0-1 0,0 1 0,0-1 0,0 1 0,-1-1 0,0 1 0,0-1 0,0 1 0,0-1 0,-1 0 0,0 0 0,-3 7 0,-3 2 0,0-1 0,-1 0 0,0 0 0,-1-1 0,0 0 0,-1-1 0,0 0 0,-19 12 0,-13 5-1365,1-4-5461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07.060"/>
    </inkml:context>
    <inkml:brush xml:id="br0">
      <inkml:brushProperty name="width" value="0.05" units="cm"/>
      <inkml:brushProperty name="height" value="0.05" units="cm"/>
    </inkml:brush>
  </inkml:definitions>
  <inkml:trace contextRef="#ctx0" brushRef="#br0">38 1 24575,'-2'1'0,"0"-1"0,1 0 0,-1 1 0,1 0 0,-1-1 0,1 1 0,-1 0 0,1 0 0,0-1 0,-1 1 0,1 0 0,0 0 0,0 1 0,0-1 0,0 0 0,0 0 0,0 0 0,0 1 0,0-1 0,0 1 0,1-1 0,-1 0 0,-1 4 0,1-2 0,0 0 0,0 1 0,-1-1 0,2 1 0,-1 0 0,0-1 0,1 1 0,0 0 0,0 4 0,0-6 0,1 0 0,-1 0 0,1 0 0,-1 0 0,1 0 0,0 0 0,0 0 0,0 0 0,0-1 0,0 1 0,0 0 0,1-1 0,-1 1 0,1-1 0,-1 1 0,1-1 0,-1 0 0,1 0 0,2 2 0,0-1 0,0-1 0,0 1 0,-1-1 0,1 0 0,0 0 0,0 0 0,1 0 0,-1-1 0,6 0 0,-5 1 0,0-2 0,0 1 0,-1 0 0,1-1 0,0 0 0,0 0 0,-1 0 0,1-1 0,-1 0 0,1 1 0,-1-2 0,0 1 0,0 0 0,0-1 0,0 0 0,0 0 0,4-4 0,-7 6 4,0 0-1,0-1 1,-1 1-1,1 0 0,0-1 1,-1 1-1,1 0 1,-1-1-1,1 1 0,-1-1 1,0 1-1,1-1 1,-1 1-1,0-1 1,0 1-1,0-1 0,0 1 1,-1-1-1,1 1 1,0-1-1,-1 1 1,1 0-1,-1-1 0,1 1 1,-1-1-1,1 1 1,-1 0-1,0-1 0,0 1 1,0 0-1,0 0 1,0 0-1,0 0 1,-2-2-1,-1 0-168,0-1 0,-1 1 0,1 0 0,-1 1 0,0-1 0,0 1 0,0 0 0,-6-2 0,-13-2-6661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0.698"/>
    </inkml:context>
    <inkml:brush xml:id="br0">
      <inkml:brushProperty name="width" value="0.05" units="cm"/>
      <inkml:brushProperty name="height" value="0.05" units="cm"/>
    </inkml:brush>
  </inkml:definitions>
  <inkml:trace contextRef="#ctx0" brushRef="#br0">620 12 24575,'-25'-6'0,"23"5"0,1 0 0,-1 1 0,1-1 0,-1 1 0,0-1 0,1 1 0,-1-1 0,0 1 0,1 0 0,-1 0 0,0 0 0,1 0 0,-1 0 0,0 0 0,1 0 0,-1 1 0,0-1 0,1 1 0,-1-1 0,0 1 0,1 0 0,-1-1 0,-2 3 0,-3 4 0,-1 1 0,1 0 0,1 1 0,-1-1 0,1 1 0,1 1 0,0-1 0,0 1 0,-4 13 0,-2 1 0,-344 681 0,234-447 0,130-280-1365,2-3-5461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1.242"/>
    </inkml:context>
    <inkml:brush xml:id="br0">
      <inkml:brushProperty name="width" value="0.05" units="cm"/>
      <inkml:brushProperty name="height" value="0.05" units="cm"/>
    </inkml:brush>
  </inkml:definitions>
  <inkml:trace contextRef="#ctx0" brushRef="#br0">86 13 24575,'0'0'0,"0"-1"0,0 1 0,0-1 0,0 1 0,0-1 0,0 1 0,0-1 0,0 1 0,0 0 0,0-1 0,0 1 0,-1-1 0,1 1 0,0-1 0,0 1 0,0 0 0,-1-1 0,1 1 0,0-1 0,0 1 0,-1 0 0,1-1 0,0 1 0,-1 0 0,1-1 0,0 1 0,-1 0 0,1 0 0,0-1 0,-1 1 0,1 0 0,-1 0 0,1 0 0,-1-1 0,1 1 0,-1 0 0,1 0 0,0 0 0,-1 0 0,1 0 0,-1 0 0,1 0 0,-1 0 0,1 0 0,-1 0 0,1 0 0,-1 0 0,1 1 0,0-1 0,-1 0 0,1 0 0,-1 0 0,1 1 0,0-1 0,-1 0 0,1 0 0,-1 1 0,1-1 0,-1 1 0,-22 19 0,16-8 0,1 1 0,0 0 0,1 0 0,1 0 0,0 1 0,0-1 0,1 1 0,1 0 0,1 0 0,-1 14 0,2-5 0,1-1 0,1 0 0,1 0 0,0-1 0,12 38 0,-12-50 0,0-1 0,1 1 0,0-1 0,1 1 0,0-1 0,0-1 0,0 1 0,1-1 0,0 0 0,1 0 0,0 0 0,0-1 0,0 0 0,16 9 0,-12-9 0,0-1 0,0 0 0,0-1 0,1 0 0,-1-1 0,1 0 0,0-1 0,0 0 0,0-1 0,23 0 0,-21-2 0,0-1 0,0 0 0,0 0 0,-1-1 0,1-1 0,-1 0 0,1-1 0,-1-1 0,16-9 0,-20 9 0,0 0 0,0 0 0,0-1 0,-1 0 0,0 0 0,-1-1 0,1 0 0,-1-1 0,-1 0 0,0 0 0,0 0 0,6-15 0,-5 7 0,-1 0 0,-1-1 0,-1 1 0,-1-1 0,0 0 0,-1 0 0,-1-32 0,-1 38 0,-1 0 0,0 0 0,-1 0 0,0 1 0,-1-1 0,0 1 0,-1-1 0,0 1 0,-1 0 0,0 0 0,-1 1 0,-11-17 0,1 15 120,16 12-148,0 0 0,0-1 0,-1 1 0,1 0 0,0 0 0,0 0 0,-1 0 0,1 0 0,0 0 0,-1 0 0,1-1 0,0 1 0,-1 0 0,1 0 0,0 0 0,0 0 0,-1 0 0,1 0 0,0 0 0,-1 1 0,1-1 0,0 0 0,-1 0 0,1 0 0,0 0 0,0 0-1,-1 0 1,1 0 0,0 1 0,-1-1 0,1 0 0,0 0 0,0 0 0,0 1 0,-1-1 0,1 0 0,0 0 0,0 1 0,0-1 0,-1 0 0,1 1 0,0-1 0,0 0 0,0 0 0,0 1 0,0-1 0,0 0 0,0 1 0,0-1 0,0 0 0,0 1 0,0-1 0,1 9-6798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1.618"/>
    </inkml:context>
    <inkml:brush xml:id="br0">
      <inkml:brushProperty name="width" value="0.05" units="cm"/>
      <inkml:brushProperty name="height" value="0.05" units="cm"/>
    </inkml:brush>
  </inkml:definitions>
  <inkml:trace contextRef="#ctx0" brushRef="#br0">0 3 24575,'1'0'0,"-1"0"0,0-1 0,1 1 0,-1 0 0,0 0 0,1-1 0,-1 1 0,0 0 0,1 0 0,-1 0 0,0 0 0,1 0 0,-1-1 0,1 1 0,-1 0 0,0 0 0,1 0 0,-1 0 0,0 0 0,1 0 0,-1 0 0,1 0 0,-1 0 0,0 1 0,1-1 0,-1 0 0,0 0 0,1 0 0,-1 0 0,1 0 0,-1 1 0,0-1 0,0 0 0,1 1 0,13 15 0,7 28 0,-19-38 0,19 45 0,-3 2 0,-2 0 0,17 107 0,-15-75-1365,-14-62-5461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03.892"/>
    </inkml:context>
    <inkml:brush xml:id="br0">
      <inkml:brushProperty name="width" value="0.05" units="cm"/>
      <inkml:brushProperty name="height" value="0.05" units="cm"/>
    </inkml:brush>
  </inkml:definitions>
  <inkml:trace contextRef="#ctx0" brushRef="#br0">91 0 24575,'-5'1'0,"0"1"0,0-1 0,0 1 0,1 0 0,-9 4 0,-7 3 0,18-8 0,0-1 0,1 1 0,-1-1 0,0 1 0,0 0 0,1 0 0,-1 0 0,1 0 0,-1 0 0,1 0 0,-1 1 0,1-1 0,0 0 0,-1 1 0,1-1 0,0 1 0,0-1 0,0 1 0,0 0 0,0-1 0,1 1 0,-1 0 0,0 0 0,1 0 0,0-1 0,-1 1 0,1 0 0,0 0 0,0 0 0,0 0 0,0 2 0,1 6 0,1-1 0,0 1 0,1-1 0,0 0 0,5 10 0,-1-3 0,36 98 0,76 222 0,-69-150 0,208 680 0,-171-642 0,10-5 0,127 208 0,162 174 0,-280-465 0,5-4 0,146 134 0,-175-195 0,2-5 0,4-2 0,2-5 0,3-4 0,173 76 0,-35-40 0,331 84 0,-421-137 0,231 32 0,-366-69 0,0-1 0,0 0 0,1 0 0,-1 0 0,0-1 0,0 0 0,1 0 0,-1 0 0,7-3 0,-11 3 0,-1 1 0,0-1 0,1 0 0,-1 0 0,0 0 0,0 0 0,1 0 0,-1 0 0,0 0 0,0 0 0,0 0 0,0 0 0,0 0 0,-1-1 0,1 1 0,0 0 0,0-3 0,0 2 0,-1 0 0,0 0 0,0-1 0,0 1 0,0 0 0,0 0 0,0-1 0,0 1 0,-1 0 0,1 0 0,-1 0 0,0 0 0,1 0 0,-1 0 0,-2-3 0,-1-2 0,-1 0 0,-1 0 0,1 0 0,-1 1 0,0 0 0,0 1 0,-1-1 0,0 1 0,0 0 0,-8-4 0,4 2 0,-1-1 0,-18-18 0,17 11 0,0 0 0,1-1 0,1 0 0,1-1 0,0 0 0,-8-22 0,3 3 0,3-1 0,-10-42 0,20 60 0,13 32 0,-1 1 0,8 7 0,1-1 0,1 0 0,1-2 0,36 25 0,27 24 0,-78-62 0,-2-1 0,1 1 0,0 1 0,-1-1 0,0 1 0,0-1 0,0 1 0,-1 1 0,5 11 0,-7-15 0,0 0 0,-1 0 0,1 0 0,-1 0 0,0 0 0,0 0 0,0 0 0,0 0 0,0 1 0,-1-1 0,1 0 0,-1 0 0,0 0 0,0 0 0,0-1 0,0 1 0,0 0 0,-1 0 0,1-1 0,-1 1 0,0 0 0,0-1 0,0 0 0,-2 3 0,-6 4 17,-1 0 0,0 0 1,0-2-1,-1 1 0,0-1 0,-15 6 0,-4 0-760,-43 12 1,26-12-6084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9.512"/>
    </inkml:context>
    <inkml:brush xml:id="br0">
      <inkml:brushProperty name="width" value="0.05" units="cm"/>
      <inkml:brushProperty name="height" value="0.05" units="cm"/>
    </inkml:brush>
  </inkml:definitions>
  <inkml:trace contextRef="#ctx0" brushRef="#br0">4711 1257 24575,'0'-2'0,"-1"0"0,1 0 0,-1 0 0,0 0 0,1 0 0,-1 0 0,0 0 0,0 0 0,0 1 0,0-1 0,-1 0 0,1 1 0,0-1 0,-3-1 0,-26-23 0,19 16 0,-14-13 0,-1 2 0,-1 0 0,0 2 0,-2 1 0,0 2 0,-31-14 0,-57-11 0,-163-35 0,221 62 0,-591-136-1102,239 57 554,-385-94-341,-1098-244-2048,1843 420 3543,-59-12 169,48 6 2557,101 31-3179,0 1-1,-1 3 1,-1 1 0,68 47-1,-99-62-379,0 1-1,0 0 1,0 0-1,-1 1 1,8 9-1,-1 4-6598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1.276"/>
    </inkml:context>
    <inkml:brush xml:id="br0">
      <inkml:brushProperty name="width" value="0.05" units="cm"/>
      <inkml:brushProperty name="height" value="0.05" units="cm"/>
    </inkml:brush>
  </inkml:definitions>
  <inkml:trace contextRef="#ctx0" brushRef="#br0">404 415 24575,'4'-6'0,"0"1"0,0-1 0,0 0 0,-1 0 0,6-12 0,11-19 0,-16 30 0,9-10 0,-1 0 0,0-1 0,-1 0 0,14-37 0,-23 49 0,0 1 0,0-1 0,-1 1 0,0-1 0,-1 0 0,1 0 0,-1 0 0,0 1 0,0-1 0,-1 0 0,0 0 0,0 1 0,0-1 0,-1 0 0,1 1 0,-1-1 0,-1 1 0,1 0 0,-1 0 0,0 0 0,0 0 0,-8-8 0,6 7 0,-1 0 0,0 0 0,0 1 0,-1 0 0,0 0 0,0 1 0,0 0 0,0 0 0,0 1 0,-1 0 0,0 0 0,0 1 0,0 0 0,0 0 0,0 1 0,0 0 0,0 0 0,0 1 0,0 0 0,-1 0 0,1 1 0,-12 3 0,4-1 0,1 0 0,0 2 0,0 0 0,0 0 0,1 2 0,0 0 0,0 0 0,1 1 0,-1 1 0,-22 20 0,22-15 0,1 0 0,0 1 0,1 1 0,1 0 0,0 1 0,1 0 0,1 0 0,0 1 0,1 0 0,2 1 0,-1-1 0,2 2 0,-3 19 0,6-28 0,1 0 0,0 0 0,1 0 0,0 0 0,1 0 0,0 0 0,0 0 0,2 0 0,-1 0 0,1 0 0,1-1 0,0 1 0,0-1 0,1 0 0,0 0 0,1-1 0,0 1 0,0-1 0,1-1 0,1 1 0,-1-1 0,1 0 0,0-1 0,14 10 0,-11-10 0,1-1 0,0 0 0,1 0 0,-1-1 0,1-1 0,0 0 0,0 0 0,1-2 0,-1 1 0,0-2 0,1 0 0,-1 0 0,1-2 0,0 1 0,-1-2 0,0 0 0,17-4 0,-19 3 0,1 0 0,-1-1 0,1 0 0,-1-1 0,0 0 0,-1-1 0,0 0 0,1-1 0,-2 0 0,1 0 0,-1-1 0,0 0 0,-1-1 0,0 0 0,-1 0 0,1-1 0,-2 0 0,1 0 0,7-18 0,-5 1 0,0 0 0,-2-1 0,-1 1 0,-1-2 0,1-38 0,-8-142 0,2 208 0,0 1 0,0 0 0,0 0 0,0-1 0,0 1 0,0 0 0,-1 0 0,1-1 0,0 1 0,0 0 0,0 0 0,0-1 0,0 1 0,0 0 0,0-1 0,0 1 0,0 0 0,0 0 0,0-1 0,0 1 0,1 0 0,-1 0 0,0-1 0,0 1 0,0 0 0,0 0 0,0-1 0,0 1 0,1 0 0,-1 0 0,0-1 0,0 1 0,0 0 0,1 0 0,-1 0 0,0 0 0,0-1 0,1 1 0,-1 0 0,0 0 0,0 0 0,1 0 0,9 11 0,10 24 0,-19-33 0,53 113-682,58 182-1,-104-273-6143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1.871"/>
    </inkml:context>
    <inkml:brush xml:id="br0">
      <inkml:brushProperty name="width" value="0.05" units="cm"/>
      <inkml:brushProperty name="height" value="0.05" units="cm"/>
    </inkml:brush>
  </inkml:definitions>
  <inkml:trace contextRef="#ctx0" brushRef="#br0">68 91 24575,'0'-2'0,"-1"1"0,0-1 0,1 0 0,-1 0 0,0 0 0,-1 0 0,1 1 0,0-1 0,0 0 0,-1 1 0,1-1 0,-1 1 0,1-1 0,-1 1 0,1 0 0,-1 0 0,0 0 0,0 0 0,0 0 0,0 0 0,0 0 0,0 1 0,0-1 0,0 1 0,-2-1 0,3 0 0,0 1 0,0 0 0,0 0 0,-1 0 0,1 0 0,0 0 0,0 0 0,0 0 0,0 0 0,0 0 0,0 0 0,0 1 0,0-1 0,0 0 0,0 1 0,0-1 0,0 0 0,0 1 0,0 0 0,-1 0 0,1 0 0,1 0 0,-1 0 0,1 0 0,-1 0 0,1 0 0,0 0 0,-1 1 0,1-1 0,0 0 0,0 0 0,0 0 0,0 0 0,0 0 0,0 1 0,0-1 0,0 0 0,0 0 0,1 0 0,-1 0 0,0 0 0,1 0 0,-1 1 0,1-1 0,0 1 0,51 112 0,-26-62 0,24 75 0,-37-80 0,-2-1 0,-2 2 0,-3-1 0,-1 1 0,-3 96 0,5-195 0,0 14 0,1-47 0,-10 30 0,-3 0 0,-3 1 0,-18-69 0,-7-45 0,31 159 0,1 0 0,0-1 0,0 1 0,1 0 0,0-1 0,1 1 0,0 0 0,0-1 0,0 1 0,1 0 0,1 0 0,-1 0 0,7-13 0,-8 20 0,-1 0 0,1 0 0,-1 0 0,1 1 0,-1-1 0,1 0 0,0 0 0,-1 1 0,1-1 0,0 0 0,0 1 0,0-1 0,-1 1 0,1-1 0,0 1 0,0-1 0,0 1 0,1-1 0,-2 1 0,1 0 0,-1 1 0,0-1 0,1 0 0,-1 0 0,1 0 0,-1 0 0,0 1 0,1-1 0,-1 0 0,0 0 0,1 1 0,-1-1 0,0 0 0,1 1 0,-1-1 0,0 0 0,0 1 0,1-1 0,-1 0 0,0 1 0,0-1 0,0 1 0,1-1 0,-1 0 0,0 2 0,1 1 0,-1 0 0,1 0 0,-1 0 0,1 0 0,-1 0 0,0 0 0,0 0 0,0 0 0,-1 4 0,-4 5-1365,1-3-5461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3.118"/>
    </inkml:context>
    <inkml:brush xml:id="br0">
      <inkml:brushProperty name="width" value="0.05" units="cm"/>
      <inkml:brushProperty name="height" value="0.05" units="cm"/>
    </inkml:brush>
  </inkml:definitions>
  <inkml:trace contextRef="#ctx0" brushRef="#br0">111 350 24575,'-40'-32'0,"35"29"0,0-1 0,-1 0 0,1 0 0,1 0 0,-1 0 0,1-1 0,-1 0 0,1 0 0,1 0 0,-1 0 0,1-1 0,0 1 0,0-1 0,-3-9 0,4 10 0,1 0 0,0-1 0,0 1 0,1 0 0,0 0 0,-1 0 0,2-1 0,-1 1 0,1 0 0,-1 0 0,2 0 0,-1 0 0,0 0 0,4-7 0,-2 5 0,1 0 0,0 1 0,1-1 0,-1 1 0,1 0 0,1 1 0,-1-1 0,12-9 0,2 3 0,-1 0 0,2 1 0,-1 1 0,1 1 0,41-12 0,-53 18 0,0 0 0,1 1 0,-1 0 0,1 1 0,-1-1 0,1 2 0,-1-1 0,1 1 0,0 1 0,-1-1 0,1 1 0,-1 1 0,1 0 0,-1 0 0,0 0 0,0 1 0,0 1 0,0-1 0,0 1 0,-1 0 0,0 1 0,1 0 0,-2 0 0,1 1 0,-1-1 0,11 14 0,-11-12 0,-1 0 0,0 0 0,0 0 0,-1 1 0,0 0 0,0 0 0,-1 0 0,0 0 0,0 1 0,-1-1 0,0 1 0,-1-1 0,0 1 0,0 0 0,-1 0 0,0-1 0,0 1 0,-1 0 0,0 0 0,-1-1 0,0 1 0,0-1 0,-1 1 0,0-1 0,0 0 0,-1 0 0,0 0 0,-1-1 0,0 1 0,0-1 0,0 0 0,-1-1 0,-8 9 0,-6 3 0,-2-1 0,0-1 0,-1-1 0,0-1 0,-46 20 0,66-33-85,1 0 0,-1 0-1,1 0 1,-1-1 0,1 1-1,-1-1 1,1 1 0,-1-1-1,0 0 1,1 0 0,-1 0-1,0 0 1,1-1 0,-1 1-1,-3-2 1,-7-5-6741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3.670"/>
    </inkml:context>
    <inkml:brush xml:id="br0">
      <inkml:brushProperty name="width" value="0.05" units="cm"/>
      <inkml:brushProperty name="height" value="0.05" units="cm"/>
    </inkml:brush>
  </inkml:definitions>
  <inkml:trace contextRef="#ctx0" brushRef="#br0">30 301 24575,'6'88'0,"4"0"0,24 100 0,-6-36 0,3 32 0,-43-243 0,-25-67 0,-8-32 0,29 90 0,-9-115 0,23 148 0,1 0 0,2-1 0,1 1 0,2 0 0,10-42 0,-12 68 0,1-1 0,0 0 0,1 1 0,0-1 0,0 1 0,1 0 0,0 1 0,1-1 0,0 1 0,0 0 0,1 0 0,9-7 0,-12 11 0,1 1 0,0-1 0,-1 1 0,1 1 0,1-1 0,-1 1 0,0 0 0,1 0 0,-1 0 0,1 1 0,-1 0 0,1 0 0,0 0 0,0 1 0,-1-1 0,1 2 0,0-1 0,0 0 0,-1 1 0,1 0 0,0 1 0,8 2 0,-4 0 0,0 0 0,-1 1 0,1 0 0,-1 0 0,0 1 0,0 0 0,0 1 0,-1 0 0,0 0 0,-1 1 0,1 0 0,-1 0 0,-1 1 0,0 0 0,0 0 0,6 14 0,-8-15 0,-1 0 0,0-1 0,-1 1 0,0 1 0,0-1 0,0 0 0,-1 0 0,-1 1 0,1-1 0,-1 1 0,-1-1 0,0 0 0,0 1 0,0-1 0,-1 0 0,0 0 0,-1 0 0,0 0 0,0 0 0,-1-1 0,-6 12 0,2-8-136,-1 0-1,0 0 1,0-1-1,-1-1 1,0 1-1,-1-2 1,0 1-1,0-2 0,-16 9 1,-4 1-6690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4.074"/>
    </inkml:context>
    <inkml:brush xml:id="br0">
      <inkml:brushProperty name="width" value="0.05" units="cm"/>
      <inkml:brushProperty name="height" value="0.05" units="cm"/>
    </inkml:brush>
  </inkml:definitions>
  <inkml:trace contextRef="#ctx0" brushRef="#br0">43 105 24575,'-5'0'0,"-1"-4"0,5-3 0,-2 1 0,-5 1 0,-2-3 0,2-5 0,6 0 0,8-3 0,9 2 0,5 3 0,5 3 0,-3 8 0,-4 9 0,-11 2 0,-6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09.793"/>
    </inkml:context>
    <inkml:brush xml:id="br0">
      <inkml:brushProperty name="width" value="0.05" units="cm"/>
      <inkml:brushProperty name="height" value="0.05" units="cm"/>
    </inkml:brush>
  </inkml:definitions>
  <inkml:trace contextRef="#ctx0" brushRef="#br0">109 130 24575,'-13'0'0,"6"-1"0,0 1 0,0 0 0,-1 0 0,1 1 0,0 0 0,0 0 0,0 0 0,0 1 0,0 0 0,0 1 0,-9 3 0,16-5 0,0-1 0,0 0 0,0 1 0,0-1 0,-1 0 0,1 1 0,0-1 0,0 0 0,0 1 0,0-1 0,0 0 0,0 1 0,0-1 0,0 0 0,0 1 0,0-1 0,0 0 0,0 1 0,0-1 0,0 0 0,0 1 0,0-1 0,1 0 0,-1 1 0,0-1 0,0 0 0,0 1 0,0-1 0,1 0 0,-1 1 0,0-1 0,0 0 0,1 0 0,-1 1 0,0-1 0,0 0 0,1 0 0,-1 0 0,0 1 0,1-1 0,-1 0 0,0 0 0,1 0 0,-1 0 0,0 0 0,1 0 0,-1 0 0,0 0 0,1 0 0,0 0 0,20 9 0,-4-6 0,-1 0 0,1-1 0,0-1 0,31-1 0,72-12 0,-106 10 0,451-67 0,3-1 0,-366 53-1365,-69 11-5461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08.950"/>
    </inkml:context>
    <inkml:brush xml:id="br0">
      <inkml:brushProperty name="width" value="0.05" units="cm"/>
      <inkml:brushProperty name="height" value="0.05" units="cm"/>
    </inkml:brush>
  </inkml:definitions>
  <inkml:trace contextRef="#ctx0" brushRef="#br0">1 94 24575,'0'4'0,"4"3"0,7-2 0,1-4 0,3-4 0,4-1 0,4-4 0,1-1 0,3-4 0,0 1 0,1-3 0,5 1 0,1 4 0,0-2 0,-7 2-8191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4.448"/>
    </inkml:context>
    <inkml:brush xml:id="br0">
      <inkml:brushProperty name="width" value="0.05" units="cm"/>
      <inkml:brushProperty name="height" value="0.05" units="cm"/>
    </inkml:brush>
  </inkml:definitions>
  <inkml:trace contextRef="#ctx0" brushRef="#br0">74 140 24575,'-8'-10'0,"1"0"0,-1 0 0,2-1 0,-11-20 0,3 4 0,1-6 0,13 33 0,0 0 0,0 0 0,0-1 0,0 1 0,0 0 0,0-1 0,0 1 0,0 0 0,0 0 0,0-1 0,0 1 0,0 0 0,0 0 0,0-1 0,0 1 0,0 0 0,0 0 0,0-1 0,0 1 0,0 0 0,1 0 0,-1-1 0,0 1 0,0 0 0,0 0 0,0 0 0,0-1 0,1 1 0,-1 0 0,0 0 0,0 0 0,1 0 0,-1-1 0,0 1 0,0 0 0,17 9 0,-9 0 0,0-1 0,0 1 0,0 1 0,-1 0 0,0 0 0,-1 0 0,7 16 0,29 83 0,-33-82 0,15 43 0,-3 1 0,-3 2 0,-3 0 0,-3 0 0,-4 1 0,-3 0 0,-4 82 0,-2-147 0,0 0 0,0 0 0,-1 0 0,0 0 0,0 0 0,-1 0 0,0-1 0,-1 1 0,-6 12 0,8-19 0,0 1 0,0 0 0,0-1 0,-1 0 0,1 1 0,0-1 0,-1 0 0,1 0 0,-1 0 0,0-1 0,0 1 0,0-1 0,0 1 0,0-1 0,0 0 0,0 0 0,0 0 0,0-1 0,-1 1 0,1-1 0,0 1 0,0-1 0,-1 0 0,1-1 0,0 1 0,0 0 0,-1-1 0,1 0 0,-5-1 0,-29-12-1365,2-4-5461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4.795"/>
    </inkml:context>
    <inkml:brush xml:id="br0">
      <inkml:brushProperty name="width" value="0.05" units="cm"/>
      <inkml:brushProperty name="height" value="0.05" units="cm"/>
    </inkml:brush>
  </inkml:definitions>
  <inkml:trace contextRef="#ctx0" brushRef="#br0">33 118 24575,'0'-4'0,"0"-7"0,0-6 0,-4-4 0,-3-4 0,-3 3 0,-1 4-8191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5.187"/>
    </inkml:context>
    <inkml:brush xml:id="br0">
      <inkml:brushProperty name="width" value="0.05" units="cm"/>
      <inkml:brushProperty name="height" value="0.05" units="cm"/>
    </inkml:brush>
  </inkml:definitions>
  <inkml:trace contextRef="#ctx0" brushRef="#br0">296 140 24575,'0'-5'0,"-1"-1"0,1 0 0,-1 0 0,0 1 0,0-1 0,0 0 0,-1 1 0,0-1 0,0 1 0,0 0 0,-1-1 0,0 1 0,0 0 0,0 1 0,-1-1 0,1 1 0,-1-1 0,0 1 0,-5-4 0,4 4 0,-1 0 0,0 1 0,0-1 0,-1 1 0,1 1 0,0-1 0,-1 1 0,0 0 0,1 0 0,-1 1 0,0 0 0,0 0 0,0 1 0,0 0 0,-10 1 0,6 0 0,1 1 0,0 1 0,-1 0 0,1 0 0,0 1 0,0 0 0,1 0 0,-11 7 0,18-9 0,-1 0 0,1 0 0,-1 0 0,1 0 0,0 0 0,-1 0 0,1 0 0,0 1 0,1-1 0,-1 1 0,0 0 0,1-1 0,-3 7 0,4-7 0,-1 0 0,1 0 0,0 0 0,0 0 0,0 1 0,0-1 0,1 0 0,-1 0 0,0 0 0,1 0 0,0 0 0,-1 0 0,1 0 0,0 0 0,0 0 0,0 0 0,0 0 0,1 0 0,-1-1 0,0 1 0,1 0 0,2 1 0,3 4 0,0 0 0,1 0 0,0-1 0,1-1 0,-1 1 0,1-1 0,11 4 0,70 23 0,-4-2 0,-71-23 0,0 0 0,-1 1 0,0 0 0,0 1 0,-1 0 0,12 12 0,-22-18 0,-1-1 0,0 1 0,0-1 0,0 1 0,0-1 0,0 1 0,-1 0 0,1 0 0,-1 0 0,0 0 0,0 0 0,0 0 0,0 1 0,0-1 0,0 4 0,-2-3 0,1-1 0,-1 1 0,1-1 0,-1 0 0,0 0 0,-1 1 0,1-1 0,0 0 0,-1 0 0,0 0 0,1 0 0,-1-1 0,0 1 0,-1 0 0,1-1 0,0 1 0,-1-1 0,-2 2 0,-10 8 17,1-1 0,-2-1 1,1 0-1,-1-2 0,-1 1 0,-26 8 0,16-8-388,-1-1-1,0-1 1,-42 4 0,39-8-6455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5.511"/>
    </inkml:context>
    <inkml:brush xml:id="br0">
      <inkml:brushProperty name="width" value="0.05" units="cm"/>
      <inkml:brushProperty name="height" value="0.05" units="cm"/>
    </inkml:brush>
  </inkml:definitions>
  <inkml:trace contextRef="#ctx0" brushRef="#br0">76 48 24575,'-3'0'0,"0"0"0,0 1 0,0-1 0,-1 1 0,1 0 0,0 0 0,0 0 0,0 0 0,0 0 0,0 1 0,1-1 0,-1 1 0,0 0 0,1 0 0,-1 0 0,1 0 0,0 0 0,-1 1 0,1-1 0,0 1 0,0-1 0,1 1 0,-1 0 0,1 0 0,-1 0 0,1 0 0,0 0 0,0 0 0,0 0 0,0 0 0,1 0 0,-1 5 0,-1 2 0,1-1 0,1 1 0,0 0 0,0 0 0,1-1 0,0 1 0,0 0 0,1-1 0,6 17 0,-3-16 0,0 0 0,0-1 0,1 1 0,0-1 0,1 0 0,0-1 0,1 0 0,0 0 0,0 0 0,0-1 0,1 0 0,0-1 0,1 0 0,10 5 0,-16-8 0,1-1 0,0 0 0,-1 0 0,1 0 0,0 0 0,0-1 0,0 0 0,0 0 0,0 0 0,1-1 0,-1 0 0,0 0 0,0 0 0,0-1 0,0 1 0,0-1 0,0 0 0,0-1 0,0 1 0,0-1 0,0 0 0,-1 0 0,1-1 0,0 1 0,-1-1 0,0 0 0,0 0 0,0-1 0,0 1 0,-1-1 0,1 0 0,2-4 0,-1 0 0,0-1 0,0 1 0,-1-1 0,-1 0 0,1 0 0,-1 0 0,-1-1 0,0 1 0,0-1 0,-1 1 0,0-1 0,-1 0 0,0 1 0,0-1 0,-1 0 0,-1 1 0,-2-10 0,3 11 0,-1-1 0,0 1 0,-1 0 0,0 0 0,0 0 0,-1 1 0,0-1 0,0 1 0,0 0 0,-1 0 0,0 0 0,-1 1 0,0 0 0,0 0 0,0 0 0,0 1 0,-1-1 0,0 2 0,-13-8 0,17 11-59,0 0 0,-1 0-1,1 0 1,0 1-1,-1-1 1,1 1 0,-1 0-1,1-1 1,0 2 0,-1-1-1,1 0 1,-1 1 0,1-1-1,0 1 1,-1 0-1,1 0 1,0 1 0,0-1-1,0 1 1,0-1 0,0 1-1,-5 4 1,-10 10-6767</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5.951"/>
    </inkml:context>
    <inkml:brush xml:id="br0">
      <inkml:brushProperty name="width" value="0.05" units="cm"/>
      <inkml:brushProperty name="height" value="0.05" units="cm"/>
    </inkml:brush>
  </inkml:definitions>
  <inkml:trace contextRef="#ctx0" brushRef="#br0">48 216 24575,'-5'-7'0,"0"1"0,0-1 0,0 0 0,1-1 0,0 1 0,-4-10 0,6 13 0,0-1 0,1 1 0,-1-1 0,1 0 0,0 1 0,0-1 0,0 0 0,1 0 0,0 0 0,0 0 0,1-7 0,-1 11 0,0 0 0,0 1 0,0-1 0,1 0 0,-1 1 0,0-1 0,0 0 0,1 1 0,-1-1 0,1 0 0,-1 1 0,0-1 0,1 1 0,-1-1 0,1 1 0,-1-1 0,1 1 0,0-1 0,-1 1 0,1 0 0,-1-1 0,1 1 0,0 0 0,-1-1 0,1 1 0,0 0 0,-1 0 0,1 0 0,0-1 0,0 1 0,-1 0 0,1 0 0,0 0 0,-1 0 0,1 0 0,0 0 0,0 1 0,-1-1 0,1 0 0,0 0 0,-1 0 0,1 1 0,0-1 0,-1 0 0,1 1 0,0-1 0,-1 1 0,1-1 0,0 1 0,4 2 0,-1 1 0,0-1 0,0 1 0,0 0 0,5 5 0,14 21 0,-2 1 0,0 0 0,17 40 0,-28-51 0,-1 0 0,-2 1 0,0 0 0,-1 1 0,-1-1 0,4 36 0,-17-97 0,3 20 0,-6-43 0,11 42 0,0 0 0,1 1 0,1-1 0,1 0 0,1 1 0,10-31 0,-10 40 0,-1 0 0,2 1 0,0 0 0,0 0 0,1 0 0,0 0 0,1 1 0,0 0 0,0 0 0,1 1 0,0 0 0,0 1 0,16-11 0,-21 15 0,0 1 0,1 1 0,-1-1 0,1 0 0,-1 1 0,1-1 0,0 1 0,0 0 0,-1 1 0,1-1 0,0 1 0,0-1 0,0 1 0,0 0 0,0 0 0,0 1 0,0-1 0,5 2 0,-4 1 0,1-1 0,-1 1 0,0-1 0,0 1 0,0 1 0,0-1 0,-1 1 0,1 0 0,-1 0 0,0 0 0,4 5 0,5 10 0,0 0 0,-1 0 0,-1 1 0,-1 1 0,8 24 0,17 62 0,-24-70 0,1-1 0,1-1 0,28 51 0,-38-81-151,0-1-1,0 0 0,0 1 0,1-1 1,-1-1-1,1 1 0,0 0 1,6 2-1,8 5-6674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6.764"/>
    </inkml:context>
    <inkml:brush xml:id="br0">
      <inkml:brushProperty name="width" value="0.05" units="cm"/>
      <inkml:brushProperty name="height" value="0.05" units="cm"/>
    </inkml:brush>
  </inkml:definitions>
  <inkml:trace contextRef="#ctx0" brushRef="#br0">33 49 24575,'-2'0'0,"1"0"0,-1 0 0,1-1 0,0 1 0,-1 0 0,1-1 0,-1 1 0,1-1 0,0 1 0,-1-1 0,1 0 0,0 0 0,0 0 0,-1 1 0,1-1 0,0 0 0,0 0 0,0-1 0,0 1 0,0 0 0,0 0 0,1 0 0,-1-1 0,0 1 0,1 0 0,-1-1 0,1 1 0,-1-3 0,0 3 0,1 1 0,0-1 0,0 0 0,0 1 0,0-1 0,0 0 0,0 0 0,0 1 0,0-1 0,1 0 0,-1 1 0,0-1 0,0 0 0,1 0 0,-1 1 0,0-1 0,1 1 0,-1-1 0,0 0 0,1 1 0,-1-1 0,1 1 0,0-2 0,1 2 0,-1-1 0,0 0 0,1 1 0,-1-1 0,1 1 0,-1-1 0,1 1 0,-1 0 0,1 0 0,-1 0 0,1-1 0,-1 1 0,1 1 0,-1-1 0,1 0 0,2 1 0,29 8 0,0 1 0,0 2 0,-1 1 0,0 2 0,29 19 0,-32-19 0,-23-12-23,209 116 169,-170-91-642,0 3 0,62 55 0,-80-60-6330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7.128"/>
    </inkml:context>
    <inkml:brush xml:id="br0">
      <inkml:brushProperty name="width" value="0.05" units="cm"/>
      <inkml:brushProperty name="height" value="0.05" units="cm"/>
    </inkml:brush>
  </inkml:definitions>
  <inkml:trace contextRef="#ctx0" brushRef="#br0">267 67 24575,'0'-8'0,"0"1"0,-1 0 0,0 0 0,0 0 0,-4-8 0,5 14 0,0 0 0,-1 0 0,1 0 0,0 0 0,-1 0 0,1 0 0,-1 1 0,0-1 0,1 0 0,-1 0 0,0 0 0,1 1 0,-1-1 0,0 0 0,0 1 0,1-1 0,-1 1 0,-2-2 0,2 2 0,0 0 0,0 0 0,0 1 0,0-1 0,0 0 0,0 0 0,0 0 0,0 1 0,0-1 0,1 0 0,-1 1 0,0-1 0,0 1 0,0-1 0,0 1 0,0 0 0,1-1 0,-1 1 0,0 0 0,1-1 0,-1 1 0,0 0 0,0 1 0,-9 13 0,2-1 0,-1 1 0,2 1 0,0 0 0,1 0 0,-6 25 0,4-18 0,-34 102 0,-55 182 0,87-269-1365,2-8-5461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7.500"/>
    </inkml:context>
    <inkml:brush xml:id="br0">
      <inkml:brushProperty name="width" value="0.05" units="cm"/>
      <inkml:brushProperty name="height" value="0.05" units="cm"/>
    </inkml:brush>
  </inkml:definitions>
  <inkml:trace contextRef="#ctx0" brushRef="#br0">327 114 24575,'0'-5'0,"0"0"0,0 0 0,-1-1 0,1 1 0,-1 0 0,0 0 0,-1 0 0,1 0 0,-1 0 0,0 0 0,0 0 0,0 1 0,-5-8 0,4 9 0,0 0 0,-1 0 0,1 0 0,-1 1 0,1-1 0,-1 1 0,0 0 0,0 0 0,0 0 0,0 1 0,0-1 0,-1 1 0,1 0 0,0 0 0,-1 0 0,-5 0 0,-6-1 0,-1 1 0,0 1 0,0 0 0,1 1 0,-1 1 0,0 1 0,-27 7 0,40-8 0,-1 0 0,0 0 0,1 0 0,-1 0 0,1 1 0,0-1 0,0 1 0,0 1 0,0-1 0,0 0 0,1 1 0,-6 7 0,7-8 0,0 1 0,0 0 0,1 0 0,-1-1 0,1 1 0,0 0 0,0 1 0,0-1 0,1 0 0,0 0 0,-1 0 0,1 0 0,1 0 0,-1 1 0,1-1 0,-1 0 0,3 7 0,0-4 0,0 1 0,0-1 0,0 0 0,1 1 0,0-2 0,1 1 0,0 0 0,0-1 0,0 0 0,1 0 0,-1-1 0,1 1 0,1-1 0,-1 0 0,9 4 0,15 8 0,0-1 0,43 15 0,-33-14 0,-25-11 0,1 1 0,-1 0 0,-1 2 0,0-1 0,0 2 0,0 0 0,-1 0 0,-1 2 0,14 15 0,-24-25 0,0 0 0,0 1 0,-1-1 0,1 1 0,-1 0 0,1-1 0,-1 1 0,0 0 0,0 0 0,-1 0 0,1 0 0,-1 0 0,1 0 0,-1 0 0,0 0 0,0 0 0,0 0 0,-1 5 0,0-3 0,-1-1 0,1 0 0,-1 0 0,0-1 0,0 1 0,-1 0 0,1-1 0,-1 1 0,0-1 0,1 0 0,-7 6 0,-3 0 0,-1 0 0,0 0 0,0-1 0,0-1 0,-1 0 0,-18 6 0,5-4 0,-45 10 0,62-17 0,-1 0 0,1-1 0,0 0 0,0-1 0,-1 0 0,1-1 0,-19-3 0,7-6-1365,8-2-5461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7.827"/>
    </inkml:context>
    <inkml:brush xml:id="br0">
      <inkml:brushProperty name="width" value="0.05" units="cm"/>
      <inkml:brushProperty name="height" value="0.05" units="cm"/>
    </inkml:brush>
  </inkml:definitions>
  <inkml:trace contextRef="#ctx0" brushRef="#br0">7 56 24575,'-5'0'0,"4"0"0,6 0 0,11 0 0,9 0 0,8-5 0,4-1 0,4 0 0,1-3 0,1-1 0,-1 2 0,-3 2 0,-13 3 0,-16 1 0,-14 5 0,-10 3 0,-4 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08.495"/>
    </inkml:context>
    <inkml:brush xml:id="br0">
      <inkml:brushProperty name="width" value="0.05" units="cm"/>
      <inkml:brushProperty name="height" value="0.05" units="cm"/>
    </inkml:brush>
  </inkml:definitions>
  <inkml:trace contextRef="#ctx0" brushRef="#br0">225 1013 24575,'-38'2'0,"-44"7"0,-2 1 0,83-10 0,0 0 0,0 0 0,0 1 0,0-1 0,1 0 0,-1 0 0,0 0 0,0 0 0,0 0 0,0 0 0,0 0 0,0 0 0,0-1 0,1 1 0,-1 0 0,0 0 0,0-1 0,0 1 0,1-1 0,-1 1 0,0 0 0,-1-2 0,4 1 0,-1 0 0,0 0 0,1 0 0,-1 0 0,1 0 0,-1 0 0,1 0 0,-1 1 0,1-1 0,0 0 0,-1 1 0,3-1 0,551-159-326,12 34-1449,479-77-1191,1420-171 3017,-1453 254-1294,-995 118 1277,-2 0 195,0 0 0,-1-1-1,28-9 1,-43 12-203,0 0 0,0 0 0,0 0 0,0 0 0,0 0 0,0 0 0,1 0 0,-1 0 0,0 0 0,0 0 0,0 0 0,0 0 0,0 0 0,1 0 0,-1 0 0,0 0 0,0 0 0,0 0 0,0 0 0,0 0 0,0 0 0,1 0 0,-1 0 0,0 0 0,0 0 0,0-1 0,0 1 0,0 0 0,0 0 0,0 0 0,0 0 0,0 0 0,0 0 0,1 0 0,-1-1 0,0 1 0,0 0 0,0 0 0,0 0 0,0 0 0,0 0 0,0 0 0,0-1 0,0 1 0,0 0 0,0 0 0,0 0 0,0 0 0,0 0 0,0 0 0,0-1 0,0 1 0,0 0 0,0 0 0,0 0 0,-1 0 0,1 0 0,0 0 0,0-1 0,0 1 0,0 0 0,0 0 0,0 0 1,0 0-1,0 0 0,0 0 0,-1 0 0,-13-4 1264,-22 0-410,-136 3-874,114 1-6832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09.311"/>
    </inkml:context>
    <inkml:brush xml:id="br0">
      <inkml:brushProperty name="width" value="0.05" units="cm"/>
      <inkml:brushProperty name="height" value="0.05" units="cm"/>
    </inkml:brush>
  </inkml:definitions>
  <inkml:trace contextRef="#ctx0" brushRef="#br0">1 55 24575,'4'0'0,"7"0"0,6 0 0,4 0 0,4-5 0,2-2 0,1 1 0,0-3 0,1-1 0,-1 2 0,0 2 0,-5 2-8191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9.119"/>
    </inkml:context>
    <inkml:brush xml:id="br0">
      <inkml:brushProperty name="width" value="0.05" units="cm"/>
      <inkml:brushProperty name="height" value="0.05" units="cm"/>
    </inkml:brush>
  </inkml:definitions>
  <inkml:trace contextRef="#ctx0" brushRef="#br0">107 384 24575,'-5'366'0,"-70"492"0,65-804 0,-5 44 0,14-87 0,1 0 0,0 1 0,0-1 0,1 0 0,1 1 0,3 13 0,-5-23 0,1 0 0,0-1 0,0 1 0,-1 0 0,1 0 0,0 0 0,0-1 0,1 1 0,-1-1 0,0 1 0,1-1 0,-1 1 0,1-1 0,-1 0 0,1 0 0,-1 1 0,1-1 0,0 0 0,0-1 0,-1 1 0,1 0 0,0 0 0,0-1 0,0 1 0,0-1 0,3 1 0,4-1 0,0 0 0,1 0 0,-1 0 0,14-4 0,-16 3 0,198-33 0,86-11 0,275 14-682,2 37 423,-312 3 259,466 78 0,-674-74 0,13 0 0,-61-13 14,0 1-1,0-1 1,0 0-1,0 0 1,1 0 0,-1 0-1,0 0 1,0 0 0,0 0-1,0 0 1,1 0 0,-1 0-1,0 0 1,0 0-1,0 0 1,1 0 0,-1 0-1,0 0 1,0 0 0,0 0-1,0 0 1,1 0 0,-1 0-1,0 0 1,0 0-1,0 0 1,0-1 0,0 1-1,1 0 1,-1 0 0,0 0-1,0 0 1,0 0 0,0 0-1,0 0 1,0-1-1,1 1 1,-1 0 0,0 0-1,0 0 1,0 0 0,0-1-1,0 1 1,0 0 0,0 0-1,0 0 1,0 0-1,0-1 1,-7-8 241,-14-10-239,21 19-14,-32-25-2,1-1 0,1-2 0,-27-33 0,42 43 0,2-1 0,0 0 0,1 0 0,1-2 0,0 1 0,2-1 0,-7-23 0,-19-90 0,-24-187 0,37 185 0,-16-75 0,-40-269 0,71 415 0,2 0 0,5-70 0,-6 142 0,-1-1 0,1 0 0,-1 0 0,0 0 0,-1-1 0,1 0 0,-9 4 0,-7 2 0,-1-2 0,0-1 0,0 0 0,-35 5 0,-104 8 0,154-20 0,-279 20-7,177-14-1351,11 0-5468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19.790"/>
    </inkml:context>
    <inkml:brush xml:id="br0">
      <inkml:brushProperty name="width" value="0.05" units="cm"/>
      <inkml:brushProperty name="height" value="0.05" units="cm"/>
    </inkml:brush>
  </inkml:definitions>
  <inkml:trace contextRef="#ctx0" brushRef="#br0">0 98 24575,'1'5'0,"-1"1"0,1 0 0,0-1 0,1 1 0,0 0 0,-1-1 0,2 0 0,-1 1 0,1-1 0,3 5 0,36 49 0,-26-39 0,176 201 0,19-16 0,18 18 0,36 49 0,-249-254 0,-1 1 0,0 0 0,19 34 0,-19-28 0,-14-24 0,-1-1 0,0 1 0,1 0 0,-1 0 0,0-1 0,1 1 0,-1 0 0,1-1 0,-1 1 0,1 0 0,0-1 0,-1 1 0,1-1 0,0 1 0,-1-1 0,1 1 0,0-1 0,-1 0 0,1 1 0,0-1 0,0 0 0,-1 1 0,1-1 0,0 0 0,0 0 0,0 0 0,0 0 0,-1 0 0,1 0 0,0 0 0,0 0 0,0 0 0,0 0 0,-1 0 0,1-1 0,0 1 0,0 0 0,-1-1 0,1 1 0,0 0 0,0-1 0,-1 1 0,1-1 0,0 1 0,0-1 0,4-4 0,-1 0 0,0 0 0,0 0 0,-1 0 0,4-7 0,0 1 0,141-208 0,193-220 0,-239 326 0,-22 27 0,104-148 0,-170 214 0,-4 6 0,0-1 0,-1 0 0,0 0 0,-1-1 0,9-28 0,-16 43-31,-1 0 0,0 1 0,1-1 0,-1 0 0,0 1 0,0-1 0,1 0 0,-1 1 0,0-1 0,0 0 0,0 0 0,0 1 0,0-1 0,0 0 0,0 0 0,0 1 0,-1-1 0,1 0 0,0 1 0,0-1 0,0 0 0,-1 0 0,1 1 0,0-1-1,-1 0 1,1 1 0,-1-1 0,1 1 0,-1-1 0,1 1 0,-1-1 0,1 1 0,-1-1 0,1 1 0,-1-1 0,0 1 0,1 0 0,-1-1 0,0 1 0,1 0 0,-1-1 0,0 1 0,-1 0 0,-9 1-6795</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0.279"/>
    </inkml:context>
    <inkml:brush xml:id="br0">
      <inkml:brushProperty name="width" value="0.05" units="cm"/>
      <inkml:brushProperty name="height" value="0.05" units="cm"/>
    </inkml:brush>
  </inkml:definitions>
  <inkml:trace contextRef="#ctx0" brushRef="#br0">1 112 24575,'326'-26'0,"-150"8"0,42-1 0,417-27 0,-579 44-1365,-15 1-5461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1.372"/>
    </inkml:context>
    <inkml:brush xml:id="br0">
      <inkml:brushProperty name="width" value="0.05" units="cm"/>
      <inkml:brushProperty name="height" value="0.05" units="cm"/>
    </inkml:brush>
  </inkml:definitions>
  <inkml:trace contextRef="#ctx0" brushRef="#br0">26 109 24575,'-4'-37'0,"4"37"0,0-1 0,0 1 0,0 0 0,0 0 0,0 0 0,0-1 0,0 1 0,0 0 0,0 0 0,0 0 0,0-1 0,0 1 0,0 0 0,0 0 0,0 0 0,0-1 0,0 1 0,0 0 0,0 0 0,-1 0 0,1 0 0,0-1 0,0 1 0,0 0 0,0 0 0,-1 0 0,1 0 0,0 0 0,0 0 0,0-1 0,0 1 0,-1 0 0,1 0 0,0 0 0,0 0 0,0 0 0,-1 0 0,1 0 0,0 0 0,0 0 0,-1 0 0,-7 19 0,5-2 0,1 0 0,0 0 0,1 0 0,1 1 0,0-1 0,2 0 0,5 30 0,-1-18 0,2 0 0,1 0 0,20 46 0,-24-65 0,-1-1 0,2 0 0,-1 0 0,1-1 0,0 1 0,1-1 0,0-1 0,0 1 0,1-1 0,0 0 0,0-1 0,1 0 0,12 7 0,-14-10 0,1 0 0,-1 0 0,1-1 0,0 0 0,0 0 0,0-1 0,-1 0 0,1 0 0,0-1 0,0 0 0,0-1 0,0 0 0,0 0 0,0 0 0,0-1 0,-1 0 0,1-1 0,8-4 0,-6 3-6,0-1-1,-1 0 0,0 0 0,0-1 1,-1-1-1,0 1 0,0-1 1,0-1-1,-1 1 0,0-1 1,8-13-1,-7 9 32,-1-1 0,0 0 0,-1 0 0,-1-1 0,0 1 0,-1-1 0,4-25 0,-5 17-149,-1 1 0,-1-1 1,-1 0-1,0 0 0,-2 0 0,-1 1 1,-1-1-1,0 1 0,-2 0 0,0 0 1,-11-22-1,3 14-6702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1.745"/>
    </inkml:context>
    <inkml:brush xml:id="br0">
      <inkml:brushProperty name="width" value="0.05" units="cm"/>
      <inkml:brushProperty name="height" value="0.05" units="cm"/>
    </inkml:brush>
  </inkml:definitions>
  <inkml:trace contextRef="#ctx0" brushRef="#br0">0 0 24575,'0'5'0,"0"5"0,5 7 0,1 5 0,4 7 0,1 9 0,3 7 0,-1 5 0,2 3 0,-1 2 0,1 1 0,-2-4 0,2-2 0,-2-5 0,-3-5 0,-3-10-8191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2.090"/>
    </inkml:context>
    <inkml:brush xml:id="br0">
      <inkml:brushProperty name="width" value="0.05" units="cm"/>
      <inkml:brushProperty name="height" value="0.05" units="cm"/>
    </inkml:brush>
  </inkml:definitions>
  <inkml:trace contextRef="#ctx0" brushRef="#br0">0 1 24575,'0'4'0,"0"7"0,0 6 0,0 4 0,0 4 0,5 2 0,1 1 0,1 1 0,-3-1 0,0 1 0,-2-6-8191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2.418"/>
    </inkml:context>
    <inkml:brush xml:id="br0">
      <inkml:brushProperty name="width" value="0.05" units="cm"/>
      <inkml:brushProperty name="height" value="0.05" units="cm"/>
    </inkml:brush>
  </inkml:definitions>
  <inkml:trace contextRef="#ctx0" brushRef="#br0">1 49 24575,'1'15'0,"0"0"0,1-1 0,1 1 0,0 0 0,8 19 0,33 68 0,-31-73 0,2-1 0,1-1 0,30 40 0,-41-60 0,0-1 0,1 1 0,-1-1 0,2-1 0,-1 1 0,0-1 0,1 0 0,0 0 0,1-1 0,-1 0 0,1 0 0,-1-1 0,1 0 0,0 0 0,0-1 0,0 0 0,1 0 0,13 0 0,-17-3 0,0 1 0,0-1 0,0-1 0,0 1 0,0-1 0,-1 0 0,1 0 0,0 0 0,-1 0 0,0-1 0,1 0 0,-1 0 0,0 0 0,-1-1 0,1 1 0,0-1 0,-1 0 0,0 0 0,0 0 0,0 0 0,0-1 0,2-6 0,6-10 0,-2 0 0,0-1 0,9-35 0,-14 39 0,0 0 0,-1 0 0,0 0 0,-2 0 0,-1-37 0,-1 46 0,0 0 0,0 0 0,-1 0 0,0 1 0,-1-1 0,1 0 0,-2 1 0,1 0 0,-1-1 0,-1 2 0,1-1 0,-1 0 0,-1 1 0,-6-8 0,-14-4 120,25 19-173,0-1 0,0 1 0,1-1 0,-1 1 0,0-1 0,0 1 0,0 0 0,0 0 0,0-1 0,0 1 0,0 0 0,0 0 0,-1 0-1,1 0 1,0 0 0,0 0 0,0 0 0,0 1 0,0-1 0,0 0 0,0 0 0,0 1 0,0-1 0,1 1 0,-1-1 0,0 1 0,-1 0 0,-4 9-6773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2.812"/>
    </inkml:context>
    <inkml:brush xml:id="br0">
      <inkml:brushProperty name="width" value="0.05" units="cm"/>
      <inkml:brushProperty name="height" value="0.05" units="cm"/>
    </inkml:brush>
  </inkml:definitions>
  <inkml:trace contextRef="#ctx0" brushRef="#br0">1 101 24575,'0'-3'0,"1"-1"0,0 1 0,0 0 0,0 0 0,0 0 0,1 0 0,-1 0 0,1 0 0,0 0 0,0 1 0,0-1 0,0 1 0,0-1 0,1 1 0,4-4 0,41-29 0,-44 33 0,0 0 0,0 0 0,0 0 0,1 0 0,-1 1 0,0-1 0,1 1 0,-1 0 0,1 1 0,-1-1 0,1 1 0,0 0 0,-1 0 0,1 0 0,-1 1 0,1-1 0,-1 1 0,1 0 0,-1 1 0,0-1 0,1 1 0,-1 0 0,0 0 0,0 0 0,0 0 0,0 1 0,-1-1 0,1 1 0,-1 0 0,1 0 0,-1 1 0,0-1 0,0 1 0,-1-1 0,1 1 0,-1 0 0,0 0 0,0 0 0,0 0 0,0 1 0,-1-1 0,1 0 0,-1 1 0,0-1 0,-1 1 0,1-1 0,-1 1 0,0 8 0,-1 1 0,0 0 0,0 0 0,-2 0 0,0 0 0,0-1 0,-1 1 0,-8 16 0,-48 85 0,49-96 0,10-18 0,0 1 0,0-1 0,1 0 0,-1 1 0,0-1 0,1 0 0,-1 1 0,1-1 0,0 1 0,-1-1 0,1 0 0,0 1 0,0-1 0,0 1 0,0-1 0,0 3 0,0-4 0,0 1 0,1-1 0,-1 1 0,1-1 0,-1 1 0,0-1 0,1 0 0,-1 1 0,1-1 0,-1 0 0,1 1 0,-1-1 0,1 0 0,-1 0 0,1 0 0,-1 1 0,1-1 0,0 0 0,-1 0 0,1 0 0,-1 0 0,1 0 0,-1 0 0,1 0 0,0 0 0,-1 0 0,2 0 0,6-2 0,1 0 0,0-1 0,16-6 0,-18 6 0,10-4-84,124-42 299,-126 45-402,0 1 0,0 0 0,1 1 0,-1 1 0,0 0 0,1 1 0,23 3 0,-16 2-6639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3.159"/>
    </inkml:context>
    <inkml:brush xml:id="br0">
      <inkml:brushProperty name="width" value="0.05" units="cm"/>
      <inkml:brushProperty name="height" value="0.05" units="cm"/>
    </inkml:brush>
  </inkml:definitions>
  <inkml:trace contextRef="#ctx0" brushRef="#br0">0 242 24575,'0'1'0,"0"1"0,0-1 0,0 0 0,0 1 0,1-1 0,-1 1 0,0-1 0,1 0 0,-1 1 0,1-1 0,-1 0 0,1 0 0,-1 1 0,1-1 0,0 0 0,1 2 0,16 30 0,0-3 0,2-2 0,0 1 0,44 44 0,-53-62 0,0-1 0,1 0 0,0 0 0,0-1 0,1-1 0,0 0 0,1-1 0,-1 0 0,1-1 0,1-1 0,16 5 0,-23-9 0,0 1 0,0-1 0,0-1 0,0 0 0,0 0 0,-1 0 0,1-1 0,0 0 0,0 0 0,0-1 0,-1 0 0,1-1 0,-1 0 0,10-4 0,-9 2 0,0 0 0,0-1 0,0-1 0,0 1 0,-1-1 0,0 0 0,-1-1 0,1 1 0,-1-1 0,5-10 0,1-5 0,-1 0 0,-1-1 0,-1 0 0,-2 0 0,0-1 0,-1 0 0,4-50 0,-7 47 0,-3-54 0,-1 76 0,1-1 0,-1 0 0,0 1 0,0-1 0,-1 1 0,0-1 0,0 1 0,0 0 0,-1-1 0,0 1 0,0 1 0,-1-1 0,0 0 0,-4-4 0,8 9-27,-1 0 0,0 1-1,1-1 1,-1 0 0,0 1-1,0-1 1,0 1 0,0-1 0,1 1-1,-1-1 1,0 1 0,0 0-1,0-1 1,0 1 0,0 0-1,0 0 1,0-1 0,0 1-1,0 0 1,0 0 0,0 0 0,0 1-1,0-1 1,0 0 0,0 0-1,0 0 1,0 1 0,0-1-1,1 0 1,-1 1 0,0-1-1,0 1 1,0-1 0,0 1 0,0-1-1,1 1 1,-1 0 0,0-1-1,1 1 1,-1 0 0,0 0-1,1-1 1,-1 1 0,1 0-1,-1 0 1,1 0 0,0 0 0,-1 0-1,1 1 1,-7 15-6799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3.615"/>
    </inkml:context>
    <inkml:brush xml:id="br0">
      <inkml:brushProperty name="width" value="0.05" units="cm"/>
      <inkml:brushProperty name="height" value="0.05" units="cm"/>
    </inkml:brush>
  </inkml:definitions>
  <inkml:trace contextRef="#ctx0" brushRef="#br0">21 196 24575,'0'-3'0,"-1"0"0,1 0 0,-1 0 0,0 0 0,0 0 0,0 1 0,-3-6 0,-7-22 0,10 25 0,1 0 0,0 0 0,0 0 0,1 0 0,-1 0 0,1 0 0,0 0 0,0 0 0,0 1 0,1-1 0,0 0 0,0 1 0,0-1 0,1 1 0,-1 0 0,1-1 0,0 1 0,7-7 0,-5 7 0,0 0 0,1 0 0,0 0 0,0 0 0,0 1 0,0 0 0,0 1 0,1-1 0,-1 1 0,1 0 0,0 1 0,11-2 0,-9 2 0,1 0 0,0 1 0,0 0 0,0 0 0,-1 1 0,1 1 0,0-1 0,-1 1 0,1 1 0,-1 0 0,0 1 0,1-1 0,-2 2 0,1-1 0,0 1 0,-1 1 0,0-1 0,0 1 0,10 11 0,-16-14 0,0-1 0,0 0 0,0 1 0,-1-1 0,0 1 0,1-1 0,-1 1 0,0 0 0,0 0 0,0-1 0,-1 1 0,1 0 0,-1 0 0,1 0 0,-1 0 0,0 0 0,0 0 0,0-1 0,0 1 0,-1 0 0,1 0 0,-1 0 0,0 0 0,0 0 0,0-1 0,0 1 0,0 0 0,-1-1 0,1 1 0,-1-1 0,0 0 0,1 1 0,-5 3 0,-7 6 0,0-1 0,0 0 0,-1 0 0,-25 13 0,11-6 0,27-17 0,0-1 0,0 1 0,0 0 0,0-1 0,0 1 0,0 0 0,0 0 0,0 0 0,0 0 0,1 0 0,-1 0 0,0 0 0,1 0 0,-1 0 0,0 1 0,1-1 0,0-1 0,0 0 0,0 1 0,0-1 0,1 1 0,-1-1 0,0 0 0,0 1 0,0-1 0,0 1 0,0-1 0,1 0 0,-1 1 0,0-1 0,0 0 0,1 1 0,-1-1 0,0 0 0,1 1 0,-1-1 0,0 0 0,1 0 0,-1 0 0,0 1 0,1-1 0,-1 0 0,0 0 0,1 1 0,39 7 0,-26-6 0,31 5 0,42 9 0,-77-13 0,-1 0 0,-1 0 0,1 0 0,0 1 0,-1 0 0,0 1 0,8 6 0,-14-10 0,0 0 0,0 0 0,0 0 0,-1 1 0,1-1 0,0 1 0,-1-1 0,1 1 0,-1 0 0,0-1 0,0 1 0,1 0 0,-1 0 0,0 0 0,0 0 0,-1 0 0,1 0 0,0 0 0,-1 0 0,1 0 0,-1 0 0,0 1 0,0-1 0,0 0 0,0 0 0,0 0 0,0 1 0,0-1 0,-1 0 0,1 0 0,-1 0 0,0 0 0,1 0 0,-1 0 0,0 0 0,0 0 0,0 0 0,-1 0 0,1-1 0,-3 4 0,-1 0 0,-1 1 0,1-1 0,-1 0 0,-1-1 0,1 1 0,-1-1 0,0-1 0,0 1 0,0-1 0,-10 3 0,-36 7-1365,0-4-5461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09.673"/>
    </inkml:context>
    <inkml:brush xml:id="br0">
      <inkml:brushProperty name="width" value="0.05" units="cm"/>
      <inkml:brushProperty name="height" value="0.05" units="cm"/>
    </inkml:brush>
  </inkml:definitions>
  <inkml:trace contextRef="#ctx0" brushRef="#br0">1 116 24575,'4'0'0,"2"-5"0,5-1 0,4 0 0,5-3 0,3-1 0,8-2 0,3 0 0,4-2 0,1 1 0,3-2 0,-5 2-8191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8.962"/>
    </inkml:context>
    <inkml:brush xml:id="br0">
      <inkml:brushProperty name="width" value="0.05" units="cm"/>
      <inkml:brushProperty name="height" value="0.05" units="cm"/>
    </inkml:brush>
  </inkml:definitions>
  <inkml:trace contextRef="#ctx0" brushRef="#br0">0 7 24575,'5'-5'0,"1"4"0,0 6 0,-2 7 0,4 6 0,1 9 0,-3 5 0,0 7 0,-3 5 0,3 4 0,1 4 0,-1 3 0,-1-5 0,-2 0 0,-1-5 0,3-4 0,1-11-8191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9.431"/>
    </inkml:context>
    <inkml:brush xml:id="br0">
      <inkml:brushProperty name="width" value="0.05" units="cm"/>
      <inkml:brushProperty name="height" value="0.05" units="cm"/>
    </inkml:brush>
  </inkml:definitions>
  <inkml:trace contextRef="#ctx0" brushRef="#br0">29 72 24575,'-10'18'0,"-2"16"0,9-15 0,1-1 0,1 1 0,0-1 0,5 35 0,-3-42 0,1 0 0,1-1 0,-1 1 0,2 0 0,-1-1 0,2 0 0,-1 0 0,1 0 0,9 13 0,-12-20 0,0-1 0,-1 1 0,1-1 0,0 0 0,0 0 0,0 1 0,1-1 0,-1 0 0,0-1 0,1 1 0,-1 0 0,1-1 0,0 0 0,0 1 0,-1-1 0,1 0 0,0 0 0,0-1 0,0 1 0,0-1 0,0 1 0,0-1 0,0 0 0,0 0 0,0 0 0,0 0 0,0-1 0,0 1 0,0-1 0,0 0 0,0 0 0,-1 0 0,1 0 0,0 0 0,0-1 0,-1 1 0,4-3 0,0-1 0,-1 1 0,1-1 0,-1 0 0,0-1 0,0 1 0,-1-1 0,1 0 0,-1 0 0,-1-1 0,1 1 0,-1-1 0,0 1 0,-1-1 0,3-10 0,-2 1 0,-1 1 0,-1-1 0,0 1 0,-2-1 0,1 1 0,-2-1 0,-6-27 0,7 34 0,-2 0 0,0 0 0,0 0 0,0 0 0,-1 1 0,0-1 0,-1 1 0,0 0 0,0 0 0,-1 1 0,0 0 0,0 0 0,-15-13 0,20 19 4,-1 0 0,1 0 0,-1-1 0,1 1 0,-1 1-1,0-1 1,0 0 0,1 0 0,-1 0 0,0 1 0,0-1 0,0 1-1,0 0 1,0-1 0,1 1 0,-1 0 0,0 0 0,0 0 0,0 1 0,0-1-1,0 0 1,0 1 0,0-1 0,1 1 0,-1-1 0,0 1 0,0 0-1,1 0 1,-1 0 0,-2 2 0,2-1-78,0 0-1,0 0 1,0 1 0,0-1 0,1 0-1,-1 1 1,1 0 0,0-1 0,0 1-1,0 0 1,0-1 0,0 1 0,1 0-1,-1 0 1,1 0 0,0 0 0,0 0-1,0-1 1,0 5 0,4 16-6752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29.806"/>
    </inkml:context>
    <inkml:brush xml:id="br0">
      <inkml:brushProperty name="width" value="0.05" units="cm"/>
      <inkml:brushProperty name="height" value="0.05" units="cm"/>
    </inkml:brush>
  </inkml:definitions>
  <inkml:trace contextRef="#ctx0" brushRef="#br0">83 24 24575,'0'-1'0,"0"1"0,0-1 0,0 0 0,0 1 0,0-1 0,0 0 0,0 1 0,0-1 0,0 1 0,0-1 0,-1 0 0,1 1 0,0-1 0,0 1 0,0-1 0,-1 1 0,1-1 0,0 1 0,-1-1 0,1 1 0,-1-1 0,1 1 0,0-1 0,-1 1 0,1 0 0,-1-1 0,1 1 0,-1 0 0,1-1 0,-1 1 0,1 0 0,-1 0 0,0-1 0,1 1 0,-1 0 0,1 0 0,-1 0 0,0 0 0,1 0 0,-1 0 0,1 0 0,-1 0 0,0 0 0,1 0 0,-1 0 0,1 0 0,-1 0 0,0 0 0,1 1 0,-1-1 0,1 0 0,-1 0 0,1 1 0,-1-1 0,-2 2 0,0-1 0,0 1 0,0-1 0,1 1 0,-1 0 0,1 0 0,-1 0 0,1 0 0,-3 3 0,1 4 0,-1-1 0,1 1 0,0 0 0,1 0 0,0 0 0,1 1 0,0-1 0,0 1 0,1-1 0,0 1 0,1-1 0,0 1 0,2 13 0,-1-8 0,1 0 0,1 0 0,1 0 0,0-1 0,1 1 0,0-1 0,14 25 0,-16-34 0,0 0 0,1-1 0,-1 1 0,1-1 0,0 0 0,0 0 0,0-1 0,0 1 0,1-1 0,-1 0 0,1 0 0,0-1 0,0 1 0,0-1 0,0 0 0,0 0 0,1-1 0,-1 1 0,0-1 0,1 0 0,-1-1 0,1 0 0,-1 1 0,1-2 0,0 1 0,-1-1 0,0 1 0,1-1 0,-1-1 0,1 1 0,-1-1 0,0 0 0,0 0 0,0-1 0,0 0 0,0 1 0,-1-2 0,1 1 0,-1 0 0,0-1 0,0 0 0,0 0 0,0 0 0,-1 0 0,3-5 0,1-3 0,-1 1 0,0-1 0,-1 0 0,-1 0 0,0-1 0,0 0 0,-2 1 0,1-1 0,-2 0 0,1 0 0,-2-22 0,0 26 0,-1 0 0,0 1 0,-1-1 0,0 0 0,0 1 0,-1-1 0,0 1 0,-4-10 0,4 14 0,1 0 0,-1-1 0,0 1 0,0 0 0,0 1 0,-1-1 0,0 0 0,1 1 0,-1 0 0,0 0 0,0 0 0,-1 0 0,1 1 0,-9-4 0,9 4-54,0 1-1,1 0 0,-1 0 1,0 1-1,0-1 1,0 1-1,0 0 0,0 0 1,0 0-1,1 0 1,-1 1-1,0-1 0,0 1 1,0 0-1,1 0 0,-1 1 1,0-1-1,1 1 1,-1 0-1,1 0 0,0 0 1,0 0-1,-1 0 1,-4 6-1,-5 9-6771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0.466"/>
    </inkml:context>
    <inkml:brush xml:id="br0">
      <inkml:brushProperty name="width" value="0.05" units="cm"/>
      <inkml:brushProperty name="height" value="0.05" units="cm"/>
    </inkml:brush>
  </inkml:definitions>
  <inkml:trace contextRef="#ctx0" brushRef="#br0">77 244 24575,'53'-19'0,"-47"15"0,1 0 0,-1-1 0,0 0 0,0-1 0,0 1 0,-1-1 0,0 0 0,0 0 0,0-1 0,-1 1 0,0-1 0,-1 0 0,1 0 0,3-13 0,-6 16 0,0 0 0,0 1 0,-1-1 0,1 0 0,-1 0 0,0 0 0,0 0 0,0 0 0,-1 0 0,1 0 0,-1 0 0,0 0 0,0 0 0,-1 0 0,1 1 0,-1-1 0,1 0 0,-1 1 0,0-1 0,-1 1 0,1 0 0,-1 0 0,1 0 0,-1 0 0,0 0 0,0 1 0,0-1 0,0 1 0,-1 0 0,-4-3 0,4 3 0,1 0 0,-1 0 0,0 0 0,0 1 0,1-1 0,-1 1 0,0 0 0,0 0 0,0 1 0,0-1 0,0 1 0,0 0 0,0 0 0,0 0 0,0 1 0,0-1 0,0 1 0,0 0 0,0 0 0,0 1 0,0-1 0,0 1 0,1-1 0,-1 1 0,1 0 0,-1 1 0,-4 3 0,3-1 0,1-1 0,0 1 0,-1 0 0,2 0 0,-1 0 0,1 0 0,-1 0 0,1 1 0,1 0 0,-1 0 0,1 0 0,0 0 0,1 0 0,-1 0 0,1 0 0,0 0 0,0 8 0,2 0 9,0 1-1,1-1 1,0 1-1,1-1 1,0 0 0,2 0-1,-1 0 1,2-1-1,0 1 1,0-1-1,1 0 1,1-1-1,10 14 1,-12-18-83,1 0-1,0-1 1,0 1 0,1-1 0,0-1-1,0 1 1,0-1 0,1-1 0,0 1-1,0-1 1,0-1 0,1 0 0,0 0-1,-1-1 1,1-1 0,0 1 0,1-1-1,-1-1 1,11 1 0,17-5-6752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1.027"/>
    </inkml:context>
    <inkml:brush xml:id="br0">
      <inkml:brushProperty name="width" value="0.05" units="cm"/>
      <inkml:brushProperty name="height" value="0.05" units="cm"/>
    </inkml:brush>
  </inkml:definitions>
  <inkml:trace contextRef="#ctx0" brushRef="#br0">62 110 24575,'-17'-23'0,"16"20"0,0 1 0,0-1 0,0 1 0,-1 0 0,1 0 0,-1-1 0,0 1 0,0 0 0,0 1 0,0-1 0,0 0 0,0 0 0,0 1 0,0-1 0,0 1 0,-1 0 0,1 0 0,-1-1 0,-4 0 0,6 3 0,1-1 0,0 0 0,0 1 0,-1-1 0,1 1 0,0 0 0,0-1 0,0 1 0,0-1 0,0 1 0,0-1 0,0 1 0,0-1 0,0 1 0,0-1 0,0 1 0,0-1 0,0 1 0,0 0 0,0-1 0,1 1 0,-1-1 0,0 1 0,0-1 0,1 0 0,-1 1 0,1 0 0,7 18 0,42 96 0,-44-100 0,-2 0 0,1 1 0,-2 0 0,0 0 0,2 27 0,-8-32 0,-3-18 0,-4-18 0,6 5 0,1-1 0,1 1 0,1 0 0,0-1 0,2 0 0,0 1 0,5-24 0,-5 41 0,-1 1 0,1 0 0,-1 0 0,1 0 0,0 0 0,0 0 0,0 0 0,0 1 0,0-1 0,0 0 0,1 0 0,-1 1 0,1-1 0,-1 1 0,1-1 0,-1 1 0,1-1 0,0 1 0,0 0 0,0 0 0,-1 0 0,1 0 0,0 0 0,4-1 0,-2 2 0,0 0 0,0 0 0,0 0 0,0 1 0,-1-1 0,1 1 0,0 0 0,-1 0 0,1 0 0,0 1 0,-1-1 0,0 1 0,4 2 0,5 3 0,0 1 0,-1 1 0,0 0 0,0 0 0,-1 1 0,16 19 0,-21-22 0,0 0 0,0 0 0,-1 1 0,1-1 0,-1 1 0,-1 0 0,0 0 0,0 0 0,-1 0 0,1 1 0,0 8 0,-3-17 0,0 1 0,0 0 0,0-1 0,0 1 0,0 0 0,0-1 0,0 1 0,-1-1 0,1 1 0,0 0 0,0-1 0,0 1 0,-1-1 0,1 1 0,0 0 0,-1-1 0,1 1 0,0-1 0,-1 1 0,1-1 0,-1 1 0,-9-5 0,-6-21 0,13 17 0,1-1 0,0 1 0,1-1 0,0 0 0,0 0 0,1 0 0,0 1 0,1-1 0,0 0 0,0 0 0,1 1 0,0-1 0,1 1 0,0-1 0,0 1 0,0 0 0,1 0 0,0 0 0,1 1 0,6-9 0,-7 11 0,0 0 0,1-1 0,0 1 0,0 1 0,0-1 0,1 1 0,0 0 0,0 0 0,0 1 0,0-1 0,0 1 0,1 1 0,-1-1 0,1 1 0,-1 0 0,1 1 0,0-1 0,0 1 0,0 1 0,0-1 0,0 1 0,0 1 0,0-1 0,0 1 0,12 3 0,-11-1 8,0 1-1,0-1 1,0 1-1,-1 0 1,0 1-1,0 0 1,0 0-1,0 0 1,-1 1-1,0 0 1,0 1-1,-1-1 1,1 1-1,-2 0 1,8 12-1,-3-2-255,-1 0 1,0 0-1,-1 1 1,-1 0-1,8 36 1,-10-28-6579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1.728"/>
    </inkml:context>
    <inkml:brush xml:id="br0">
      <inkml:brushProperty name="width" value="0.05" units="cm"/>
      <inkml:brushProperty name="height" value="0.05" units="cm"/>
    </inkml:brush>
  </inkml:definitions>
  <inkml:trace contextRef="#ctx0" brushRef="#br0">235 106 24575,'-4'-1'0,"-1"0"0,0 1 0,0-2 0,1 1 0,-1 0 0,0-1 0,1 0 0,-1 0 0,1 0 0,0-1 0,0 0 0,0 1 0,0-1 0,0-1 0,-4-4 0,3 4 0,0-1 0,-1 1 0,0 0 0,0 0 0,0 0 0,-6-2 0,8 5 0,1 1 0,0-1 0,0 1 0,0 0 0,0 0 0,-1 0 0,1 0 0,0 1 0,0-1 0,0 1 0,0 0 0,0 0 0,0 0 0,0 0 0,0 0 0,0 1 0,0 0 0,1-1 0,-1 1 0,1 0 0,-1 0 0,1 0 0,0 1 0,-1-1 0,1 0 0,0 1 0,-1 2 0,-1 0 0,0 0 0,0 1 0,1-1 0,0 1 0,0 0 0,0 0 0,1 0 0,0 0 0,0 0 0,0 0 0,1 1 0,-1 9 0,2-12 0,1 1 0,0 0 0,0-1 0,0 1 0,0-1 0,1 1 0,-1-1 0,1 0 0,1 1 0,-1-1 0,0 0 0,1 0 0,0-1 0,0 1 0,0 0 0,0-1 0,1 0 0,-1 0 0,1 0 0,0 0 0,0-1 0,0 1 0,0-1 0,0 0 0,0 0 0,6 1 0,-3 0 0,1-1 0,-1 0 0,0 0 0,1-1 0,0 0 0,-1-1 0,1 1 0,0-1 0,-1-1 0,1 0 0,0 0 0,-1 0 0,1-1 0,-1 0 0,11-4 0,-13 3 0,0 1 0,0-1 0,0-1 0,0 1 0,0-1 0,-1 0 0,1 0 0,-1 0 0,0 0 0,0-1 0,-1 0 0,1 0 0,-1 0 0,0 0 0,0 0 0,2-7 0,-4 8 0,0 1 0,0-1 0,-1 0 0,1 0 0,-1 0 0,0 1 0,0-1 0,0 0 0,0 0 0,-1 0 0,1 1 0,-1-1 0,0 0 0,0 0 0,-1 1 0,1-1 0,-1 1 0,1-1 0,-1 1 0,0 0 0,-1 0 0,1 0 0,0 0 0,-1 0 0,0 0 0,-3-2 0,5 3 0,-1 1 0,0 0 0,1-1 0,-1 1 0,0 0 0,0 0 0,0 0 0,0 0 0,0 0 0,0 0 0,0 1 0,0-1 0,0 1 0,-1 0 0,1-1 0,0 1 0,0 0 0,-5 0 0,6 1 0,0-1 0,0 1 0,0-1 0,0 1 0,0 0 0,0 0 0,0-1 0,0 1 0,0 0 0,0 0 0,0 0 0,1 0 0,-1 0 0,0 0 0,0 0 0,1 0 0,-1 0 0,1 0 0,-1 0 0,1 1 0,0-1 0,-1 0 0,1 0 0,0 0 0,0 1 0,0-1 0,0 0 0,0 0 0,0 1 0,0-1 0,0 0 0,0 0 0,0 0 0,2 3 0,0 4 0,0 1 0,1-1 0,0 0 0,0 0 0,1 0 0,0 0 0,0-1 0,1 1 0,0-1 0,0 0 0,1-1 0,0 1 0,0-1 0,1-1 0,-1 1 0,1-1 0,13 8 0,-12-8 0,1 0 0,0-1 0,0 1 0,1-2 0,-1 1 0,1-1 0,0-1 0,0 0 0,0 0 0,0-1 0,0 0 0,0-1 0,0 0 0,20-3 0,-24 2 0,-1 0 0,1-1 0,0 0 0,-1 0 0,0 0 0,1-1 0,-1 0 0,0 0 0,0 0 0,0 0 0,-1-1 0,1 0 0,-1 0 0,0 0 0,7-9 0,-8 7 0,1 0 0,-1-1 0,0 1 0,0-1 0,-1 0 0,0 0 0,0 0 0,-1 0 0,0 0 0,0 0 0,-1 0 0,0-13 0,-1 12 0,0-1 0,0 1 0,-1-1 0,0 1 0,-1-1 0,1 1 0,-2 0 0,1 0 0,-1 1 0,0-1 0,-9-10 0,6 13 0,9 16 0,10 20 0,-4-16-124,0 0 0,1-1 0,0 0 0,2 0 0,-1-1 0,2-1-1,-1 1 1,2-2 0,-1 0 0,20 13 0,-7-11-6702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2.099"/>
    </inkml:context>
    <inkml:brush xml:id="br0">
      <inkml:brushProperty name="width" value="0.05" units="cm"/>
      <inkml:brushProperty name="height" value="0.05" units="cm"/>
    </inkml:brush>
  </inkml:definitions>
  <inkml:trace contextRef="#ctx0" brushRef="#br0">1 0 24575,'0'5'0,"4"6"0,2 6 0,5 0 0,0-3-8191</inkml:trace>
  <inkml:trace contextRef="#ctx0" brushRef="#br0" timeOffset="1">219 29 24575,'0'4'0,"0"7"0,4 6 0,2 4 0,5 3 0,0 8 0,3 2 0,-1 5 0,2 1 0,3 2 0,4 4 0,-3-2 0,0 1 0,-3-2 0,1-4 0,-3-4 0,-3-8-8191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2.473"/>
    </inkml:context>
    <inkml:brush xml:id="br0">
      <inkml:brushProperty name="width" value="0.05" units="cm"/>
      <inkml:brushProperty name="height" value="0.05" units="cm"/>
    </inkml:brush>
  </inkml:definitions>
  <inkml:trace contextRef="#ctx0" brushRef="#br0">189 96 24575,'0'-6'0,"0"1"0,-1-1 0,1 1 0,-1-1 0,0 1 0,0 0 0,-1-1 0,0 1 0,0 0 0,0 0 0,0 0 0,-4-6 0,4 10 0,0-1 0,1 0 0,-1 0 0,0 1 0,0-1 0,0 1 0,0 0 0,0-1 0,0 1 0,0 0 0,0 0 0,-1 0 0,1 1 0,0-1 0,-1 0 0,1 1 0,0 0 0,-1-1 0,1 1 0,-1 0 0,1 0 0,0 0 0,-1 1 0,1-1 0,-1 0 0,1 1 0,0 0 0,-1 0 0,-3 1 0,-1 1 0,-1 1 0,1-1 0,0 1 0,1 0 0,-1 0 0,1 1 0,0 0 0,0 0 0,0 1 0,0 0 0,-7 10 0,11-13 0,1-1 0,-1 1 0,1-1 0,0 1 0,0 0 0,0-1 0,0 1 0,0 0 0,0 0 0,1-1 0,-1 1 0,1 0 0,0 0 0,0 0 0,0 0 0,0 0 0,1 0 0,-1-1 0,1 1 0,-1 0 0,1 0 0,0-1 0,0 1 0,1 0 0,-1-1 0,0 1 0,1-1 0,-1 1 0,1-1 0,0 0 0,0 0 0,0 0 0,0 0 0,0 0 0,4 2 0,10 8 0,0-1 0,0 0 0,2-1 0,34 14 0,77 20 0,-128-44 0,-1 0 0,8 2 0,0 1 0,0 0 0,-1 0 0,9 6 0,-15-9 0,0 0 0,-1 1 0,1-1 0,0 0 0,0 1 0,-1-1 0,1 1 0,0 0 0,-1-1 0,1 1 0,0-1 0,-1 1 0,1 0 0,-1 0 0,1-1 0,-1 1 0,1 0 0,-1 0 0,0 0 0,1-1 0,-1 1 0,0 0 0,0 0 0,0 0 0,1 0 0,-1 0 0,0-1 0,0 1 0,0 0 0,0 0 0,-1 0 0,1 0 0,0 0 0,0 0 0,0-1 0,-1 1 0,1 0 0,0 0 0,-1 0 0,1-1 0,-1 1 0,1 0 0,-1 0 0,1-1 0,-1 1 0,0 0 0,1-1 0,-1 1 0,0-1 0,-1 2 0,-6 3 7,0 1-1,0-1 1,-1 0-1,0-1 1,0 0-1,-18 6 0,-67 13-288,51-14-846,-31 9-5698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32.935"/>
    </inkml:context>
    <inkml:brush xml:id="br0">
      <inkml:brushProperty name="width" value="0.05" units="cm"/>
      <inkml:brushProperty name="height" value="0.05" units="cm"/>
    </inkml:brush>
  </inkml:definitions>
  <inkml:trace contextRef="#ctx0" brushRef="#br0">1 678 24575,'9'-1'0,"1"0"0,0 0 0,16-5 0,12-2 0,236-33 14,256-35-1066,3118-329-7280,-3394 379 8234,822-85 3635,-1051 110-2778,-22 2-207,-10 1 380,-19 2-5435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4.428"/>
    </inkml:context>
    <inkml:brush xml:id="br0">
      <inkml:brushProperty name="width" value="0.05" units="cm"/>
      <inkml:brushProperty name="height" value="0.05" units="cm"/>
    </inkml:brush>
  </inkml:definitions>
  <inkml:trace contextRef="#ctx0" brushRef="#br0">44 24 24575,'-2'-2'0,"-1"1"0,1-1 0,-1 0 0,0 1 0,1-1 0,-1 1 0,0 0 0,-4-1 0,-8-5 0,14 5 0,9 2 0,15 2 0,9 8 0,0 1 0,-1 2 0,56 30 0,89 67 0,320 255-1408,-15 30-543,-420-344 1379,2295 1958 111,-1662-1394-1418,-281-246 1631,-373-333 717,-12-10 197,2 0-1,0-2 1,42 24-1,-68-45-537,-1-1 0,1 0 0,0 0 1,1-1-1,-1 1 0,0-1 0,0 0 0,1 0 0,-1 0 0,1-1 0,-1 1 0,8-1 1,-9-1-64,-1 0 0,0 1 1,1-1-1,-1 0 0,0 0 1,0 0-1,1 0 0,-1 0 1,0-1-1,0 1 0,-1-1 1,1 1-1,0-1 0,0 0 1,-1 1-1,1-1 0,-1 0 1,1 0-1,-1 0 0,0 0 1,0-1-1,0 1 0,1-4 1,2-5-34,-1 1 0,-1-1 0,0 0 0,0-1 0,-1 1 0,-1 0 0,0 0 0,-1-13 0,-3-8-782,-12-48 1,4 33-6077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0.506"/>
    </inkml:context>
    <inkml:brush xml:id="br0">
      <inkml:brushProperty name="width" value="0.05" units="cm"/>
      <inkml:brushProperty name="height" value="0.05" units="cm"/>
    </inkml:brush>
  </inkml:definitions>
  <inkml:trace contextRef="#ctx0" brushRef="#br0">192 33 24575,'0'-1'0,"0"-1"0,0 1 0,0 0 0,0-1 0,0 1 0,0 0 0,0-1 0,0 1 0,0 0 0,-1-1 0,1 1 0,0 0 0,-1 0 0,0-1 0,1 1 0,-1 0 0,0 0 0,1 0 0,-1 0 0,0 0 0,0 0 0,0 0 0,0 0 0,-1-1 0,1 2 0,-1-1 0,1 1 0,-1 0 0,1 0 0,0 0 0,-1 0 0,1 0 0,-1 0 0,1 1 0,-1-1 0,1 0 0,0 1 0,-1-1 0,1 1 0,0-1 0,-1 1 0,1-1 0,-2 2 0,-5 4 0,1-1 0,-1 1 0,1 0 0,0 1 0,-10 12 0,5-3 0,0 2 0,2-1 0,0 2 0,1-1 0,0 1 0,2 1 0,1-1 0,0 1 0,1 0 0,-3 28 0,7-37 0,0 0 0,0 1 0,1-1 0,0 1 0,1-1 0,0 0 0,1 0 0,0 1 0,1-1 0,0 0 0,1-1 0,0 1 0,1-1 0,0 1 0,1-1 0,0-1 0,0 1 0,1-1 0,0 0 0,11 9 0,-11-13 0,0 0 0,1 0 0,0-1 0,-1 0 0,2-1 0,-1 0 0,0 0 0,1-1 0,-1 0 0,1 0 0,0-1 0,0 0 0,-1 0 0,12-2 0,-11 1 0,0 0 0,-1-1 0,1 0 0,0 0 0,-1-1 0,0 0 0,1-1 0,-1 0 0,0 0 0,0-1 0,-1 0 0,1 0 0,-1-1 0,10-8 0,-15 11 0,0 0 0,0 0 0,0 0 0,0 0 0,-1 0 0,1-1 0,-1 1 0,1-1 0,-1 1 0,0-1 0,0 0 0,0 1 0,-1-1 0,1 0 0,-1 1 0,1-1 0,-1 0 0,0 0 0,0 0 0,0 0 0,0 1 0,-1-1 0,1 0 0,-1 0 0,0 1 0,0-1 0,0 0 0,0 1 0,0-1 0,0 1 0,-1-1 0,1 1 0,-1 0 0,-1-3 0,-6-5 0,0 0 0,0 0 0,-1 1 0,0 0 0,-21-14 0,27 21 0,1-1 0,-1 1 0,1-1 0,0 0 0,0 0 0,0 0 0,-3-5 0,6 7 0,-1 0 0,0 0 0,1 0 0,0 0 0,-1 0 0,1 0 0,0 0 0,-1 0 0,1 0 0,0 0 0,0 0 0,0 0 0,0 0 0,0 0 0,0 0 0,0 0 0,0 0 0,0 0 0,0 0 0,1 0 0,-1 0 0,0 0 0,1 0 0,-1 0 0,1 0 0,-1 0 0,1 0 0,0 0 0,-1 0 0,1 1 0,0-1 0,-1 0 0,1 0 0,0 1 0,1-2 0,10-6 0,-1 1 0,1 0 0,1 1 0,-1 0 0,26-7 0,71-14 0,-91 24 0,-8 1 0,5-2 0,1 1 0,0 1 0,-1 0 0,20 1 0,-32 1 0,0 0 0,0 0 0,0 1 0,0-1 0,0 1 0,1-1 0,-1 1 0,0 0 0,-1 1 0,1-1 0,0 0 0,0 1 0,0-1 0,-1 1 0,1 0 0,-1 0 0,1 0 0,-1 0 0,0 1 0,0-1 0,0 1 0,0-1 0,0 1 0,-1-1 0,1 1 0,-1 0 0,2 4 0,-1 3-91,0-1 0,-1 1 0,0 0 0,-1 0 0,0 0 0,-1-1 0,0 1 0,0 0 0,-1 0 0,0-1 0,-1 1 0,0-1 0,0 0 0,-10 17 0,1 1-6735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4:45.021"/>
    </inkml:context>
    <inkml:brush xml:id="br0">
      <inkml:brushProperty name="width" value="0.05" units="cm"/>
      <inkml:brushProperty name="height" value="0.05" units="cm"/>
    </inkml:brush>
  </inkml:definitions>
  <inkml:trace contextRef="#ctx0" brushRef="#br0">1705 0 24575,'-4'5'0,"1"0"0,-1 1 0,1-1 0,1 0 0,-1 1 0,1 0 0,0 0 0,1 0 0,-1 0 0,0 10 0,-3 5 0,-123 445 31,18-71-875,-197 678-413,192-736 751,-180 366 0,24-177-230,-59 123-82,301-583 1477,-24 77 0,44-114-215,2 1 0,1-1 0,1 1-1,2 1 1,0 38 0,3-66-482,-1-1-11,1 1 1,0-1-1,0 1 0,0-1 1,1 1-1,-1-1 0,1 0 1,-1 1-1,1-1 0,0 0 1,0 1-1,0-1 0,0 0 1,1 2-1,7 2-6719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5.622"/>
    </inkml:context>
    <inkml:brush xml:id="br0">
      <inkml:brushProperty name="width" value="0.05" units="cm"/>
      <inkml:brushProperty name="height" value="0.05" units="cm"/>
    </inkml:brush>
  </inkml:definitions>
  <inkml:trace contextRef="#ctx0" brushRef="#br0">86 304 24575,'-5'-1'0,"-1"1"0,1-2 0,1 1 0,-1-1 0,0 1 0,0-2 0,0 1 0,1 0 0,0-1 0,-1 0 0,1 0 0,0 0 0,0 0 0,0-1 0,1 1 0,-1-1 0,-4-8 0,7 11 0,1 1 0,0-1 0,0 0 0,0 0 0,-1 0 0,1 0 0,0 1 0,0-1 0,0 0 0,0 0 0,1 0 0,-1 0 0,0 0 0,0 1 0,0-1 0,1 0 0,-1 0 0,0 0 0,1 1 0,-1-1 0,1 0 0,-1 0 0,1 1 0,-1-1 0,1 1 0,-1-1 0,1 0 0,0 1 0,-1-1 0,1 1 0,0-1 0,0 0 0,29-12 0,-27 11 0,93-28 0,140-27 0,-162 41 0,459-78-437,-440 80-491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5.968"/>
    </inkml:context>
    <inkml:brush xml:id="br0">
      <inkml:brushProperty name="width" value="0.05" units="cm"/>
      <inkml:brushProperty name="height" value="0.05" units="cm"/>
    </inkml:brush>
  </inkml:definitions>
  <inkml:trace contextRef="#ctx0" brushRef="#br0">126 0 24575,'-11'1'0,"1"1"0,-1 0 0,1 0 0,0 1 0,0 0 0,0 1 0,-12 6 0,20-9 0,0 0 0,0 1 0,0-1 0,0 0 0,0 1 0,1 0 0,-1-1 0,0 1 0,1 0 0,-1 0 0,1 0 0,0 0 0,0 0 0,0 0 0,0 0 0,0 1 0,-1 2 0,1 0 0,0 0 0,1 0 0,-1 0 0,1 0 0,0 0 0,0 1 0,3 8 0,1 6 0,2 0 0,1 0 0,10 22 0,-12-31 0,107 215 0,-11-26 0,40 114 0,-114-238-1365,-21-49-5461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6.298"/>
    </inkml:context>
    <inkml:brush xml:id="br0">
      <inkml:brushProperty name="width" value="0.05" units="cm"/>
      <inkml:brushProperty name="height" value="0.05" units="cm"/>
    </inkml:brush>
  </inkml:definitions>
  <inkml:trace contextRef="#ctx0" brushRef="#br0">111 267 24575,'-3'-2'0,"1"0"0,0 0 0,-1 1 0,1-1 0,-1 1 0,0-1 0,0 1 0,-4-1 0,-9-4 0,17 5 0,-1 0 0,0 1 0,1-1 0,-1 1 0,0-1 0,1 1 0,-1-1 0,1 1 0,-1-1 0,1 1 0,-1-1 0,1 1 0,-1 0 0,1-1 0,-1 1 0,1 0 0,0-1 0,-1 1 0,1 0 0,-1 0 0,1 0 0,0-1 0,-1 1 0,2 0 0,24-9 0,12-1 0,40-15 0,-67 20 0,0 1 0,0-2 0,-1 1 0,0-1 0,0-1 0,0 0 0,-1-1 0,11-10 0,-18 16 0,0 0 0,0 0 0,0-1 0,0 1 0,-1-1 0,1 1 0,-1-1 0,1 0 0,-1 1 0,0-1 0,0 0 0,0 0 0,-1 0 0,1 0 0,-1 0 0,1-6 0,-2 6 0,1 1 0,-1-1 0,1 1 0,-1-1 0,0 1 0,0 0 0,0-1 0,0 1 0,-1 0 0,1 0 0,-1 0 0,1 0 0,-1 0 0,0 0 0,0 0 0,-2-2 0,-2 0 0,-1 0 0,1 0 0,-1 0 0,0 1 0,0 0 0,0 0 0,0 1 0,0 0 0,-1 0 0,1 0 0,-1 1 0,-10 0 0,6 1 0,1 1 0,-1 0 0,1 0 0,0 1 0,-1 1 0,1 0 0,0 0 0,1 1 0,-1 1 0,1-1 0,-1 2 0,1-1 0,-15 13 0,21-14 0,-1 0 0,1 0 0,0 0 0,0 1 0,0 0 0,0-1 0,1 2 0,0-1 0,0 0 0,0 1 0,1-1 0,0 1 0,0 0 0,0-1 0,1 1 0,0 0 0,0 0 0,0 0 0,1 0 0,0 0 0,0 0 0,0 0 0,1 0 0,0 0 0,0 0 0,1 0 0,2 7 0,0-2 7,1 0 0,0-1-1,1 0 1,0 0 0,1 0-1,0-1 1,0 0-1,1 0 1,0-1 0,1 0-1,-1 0 1,2-1 0,-1-1-1,1 1 1,0-1 0,0-1-1,21 9 1,-11-7-156,-1-1 1,1 0-1,0-2 1,1 0-1,-1-1 1,1-1-1,-1-1 1,1-1-1,26-3 1,-6-3-6678</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6.690"/>
    </inkml:context>
    <inkml:brush xml:id="br0">
      <inkml:brushProperty name="width" value="0.05" units="cm"/>
      <inkml:brushProperty name="height" value="0.05" units="cm"/>
    </inkml:brush>
  </inkml:definitions>
  <inkml:trace contextRef="#ctx0" brushRef="#br0">276 162 24575,'0'-14'0,"0"0"0,0 0 0,-1 0 0,0 0 0,-1 0 0,-4-15 0,6 26 0,-1 1 0,0-1 0,0 1 0,0-1 0,0 1 0,-1-1 0,1 1 0,-1 0 0,1 0 0,-1 0 0,0 0 0,0 0 0,0 0 0,0 0 0,0 0 0,0 1 0,0-1 0,-1 1 0,1 0 0,-1-1 0,1 1 0,-1 0 0,1 1 0,-1-1 0,1 0 0,-1 1 0,0-1 0,1 1 0,-1 0 0,0 0 0,0 0 0,-4 1 0,-4 0 0,1 2 0,-1-1 0,1 1 0,0 1 0,0-1 0,0 2 0,1 0 0,-1 0 0,1 0 0,-13 11 0,16-11 0,-1 0 0,2 0 0,-1 1 0,0-1 0,1 1 0,0 1 0,1-1 0,-1 1 0,1 0 0,1 0 0,-1 0 0,1 0 0,0 0 0,-3 15 0,5-13 0,1 0 0,0 0 0,1 0 0,0 0 0,0 0 0,1 0 0,0-1 0,0 1 0,1 0 0,0-1 0,1 1 0,0-1 0,0 0 0,1 0 0,6 7 0,-5-6 0,0-1 0,0-1 0,1 1 0,0-1 0,0 0 0,1-1 0,0 0 0,0 0 0,0-1 0,1 0 0,0 0 0,0-1 0,15 6 0,-21-9 0,0 0 0,1-1 0,-1 1 0,1-1 0,-1 1 0,0-1 0,1 0 0,-1 0 0,1-1 0,-1 1 0,1-1 0,-1 1 0,0-1 0,1 0 0,-1 0 0,0-1 0,0 1 0,5-3 0,-5 1 0,0 0 0,0 0 0,0 0 0,0-1 0,0 1 0,-1-1 0,1 1 0,-1-1 0,0 0 0,0 0 0,0 0 0,1-7 0,2-8 0,-2 1 0,0-1 0,-1 0 0,-1 0 0,-2-25 0,1 29 0,-1 5 0,0-1 0,1 0 0,1 1 0,2-19 0,-3 27 0,0 1 0,1 0 0,-1 0 0,0-1 0,1 1 0,-1 0 0,1 0 0,0-1 0,-1 1 0,1 0 0,0 0 0,0 0 0,-1 0 0,1 0 0,0 0 0,0 0 0,0 0 0,0 0 0,0 1 0,0-1 0,1 0 0,-1 1 0,0-1 0,0 0 0,0 1 0,1 0 0,-1-1 0,0 1 0,1 0 0,-1 0 0,0-1 0,1 1 0,-1 0 0,0 0 0,1 0 0,-1 1 0,0-1 0,0 0 0,1 0 0,-1 1 0,0-1 0,0 1 0,1-1 0,-1 1 0,2 1 0,7 2-3,-1 2 0,0-1 0,0 1 1,0 0-1,0 1 0,-1 0 0,9 10 0,50 63 127,-49-55-857,37 37 0,-32-41-6093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7.252"/>
    </inkml:context>
    <inkml:brush xml:id="br0">
      <inkml:brushProperty name="width" value="0.05" units="cm"/>
      <inkml:brushProperty name="height" value="0.05" units="cm"/>
    </inkml:brush>
  </inkml:definitions>
  <inkml:trace contextRef="#ctx0" brushRef="#br0">26 215 24575,'-20'-11'0,"15"6"0,15 8 0,5 4 0,-1 1 0,-1 0 0,1 1 0,-2 0 0,15 14 0,55 60 0,-74-74 0,-1-1 0,0 2 0,0-1 0,-1 1 0,-1-1 0,0 2 0,0-1 0,-1 0 0,0 1 0,-1 0 0,3 15 0,-7-12 0,-6-14 0,-8-19 0,9 6 0,2 1 0,0-1 0,0 0 0,1-1 0,1 1 0,0 0 0,0-1 0,2 1 0,0-1 0,2-21 0,-1 28 0,0-1 0,1 0 0,0 1 0,0-1 0,0 1 0,1 0 0,1 0 0,-1 0 0,1 0 0,0 1 0,0-1 0,1 1 0,0 0 0,0 0 0,0 1 0,1-1 0,0 1 0,0 1 0,0-1 0,9-4 0,-10 6 0,0 1 0,1-1 0,0 1 0,-1 0 0,1 0 0,0 1 0,0 0 0,0 0 0,0 0 0,0 1 0,0 0 0,0 0 0,0 0 0,0 1 0,0 0 0,0 0 0,0 0 0,0 1 0,-1 0 0,1 0 0,-1 1 0,11 5 0,-5 0 0,0 0 0,0 1 0,-1 0 0,0 1 0,-1 0 0,0 1 0,0-1 0,11 22 0,-20-32 0,0 0 0,0 0 0,0 0 0,0 0 0,0 0 0,0 0 0,0 1 0,0-1 0,0 0 0,0 0 0,0 0 0,0 0 0,0 0 0,1 0 0,-1 0 0,0 0 0,0 1 0,0-1 0,0 0 0,0 0 0,0 0 0,0 0 0,0 0 0,0 0 0,1 0 0,-1 0 0,0 0 0,0 0 0,0 0 0,0 0 0,0 0 0,0 0 0,0 0 0,1 0 0,-1 0 0,0 0 0,0 0 0,0 0 0,0 0 0,0 0 0,0 0 0,0 0 0,1 0 0,-1 0 0,0 0 0,0 0 0,0 0 0,0 0 0,0 0 0,0 0 0,0 0 0,1 0 0,-1 0 0,0 0 0,0 0 0,0-1 0,0 1 0,0 0 0,3-11 0,-2-25 0,-1 27 0,1-7 0,1-1 0,0 1 0,1-1 0,1 1 0,0 0 0,1 0 0,1 1 0,9-17 0,-13 27 0,1 0 0,1 0 0,-1 0 0,1 0 0,0 1 0,0 0 0,0 0 0,0 0 0,1 0 0,0 0 0,7-3 0,-8 5 0,0 0 0,0 1 0,1-1 0,-1 1 0,1 0 0,-1 1 0,1-1 0,-1 1 0,1 0 0,-1 0 0,1 0 0,-1 0 0,1 1 0,-1 0 0,1 0 0,6 3 0,-2-1 0,-1 1 0,0 1 0,1-1 0,-2 2 0,1-1 0,-1 1 0,0 0 0,0 0 0,0 1 0,-1 0 0,11 15 0,-2 0 0,-1 2 0,20 44 0,-25-48-341,-2 1 0,0-1-1,6 35 1,-9-26-6485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7.657"/>
    </inkml:context>
    <inkml:brush xml:id="br0">
      <inkml:brushProperty name="width" value="0.05" units="cm"/>
      <inkml:brushProperty name="height" value="0.05" units="cm"/>
    </inkml:brush>
  </inkml:definitions>
  <inkml:trace contextRef="#ctx0" brushRef="#br0">62 93 24575,'-5'-6'0,"0"0"0,1-1 0,-1 1 0,1-1 0,-4-10 0,5 10 0,0 1 0,-1-1 0,0 1 0,0 0 0,-5-6 0,9 12 0,0 0 0,0 0 0,0 1 0,0-1 0,0 0 0,-1 0 0,1 0 0,0 0 0,0 0 0,0 0 0,0 0 0,0 0 0,0 0 0,0 0 0,0 0 0,0 0 0,0 0 0,0 0 0,0 0 0,0 0 0,0 0 0,0 0 0,0 0 0,0 0 0,-1 0 0,1 0 0,0 0 0,0 0 0,0 0 0,0 0 0,0 0 0,0 0 0,0 0 0,0 0 0,0 0 0,0 0 0,0 0 0,0 0 0,0 0 0,0 0 0,-1 0 0,1 0 0,0 0 0,0 0 0,0 0 0,0 0 0,0 0 0,0 0 0,0 0 0,0 0 0,0 0 0,0 0 0,0 0 0,0 0 0,0 0 0,0 0 0,0-1 0,3 11 0,7 14 0,59 121 0,-7 3 0,-6 3 0,49 208 0,-104-356 0,-1-1 0,1 0 0,-1 0 0,1 0 0,0 0 0,0 0 0,0 0 0,0 0 0,0 0 0,0-1 0,1 1 0,-1 0 0,1-1 0,-1 1 0,3 2 0,-2-4 0,-1 1 0,0 0 0,1-1 0,-1 1 0,1-1 0,-1 1 0,1-1 0,-1 0 0,1 0 0,0 0 0,-1 0 0,1 0 0,-1 0 0,1 0 0,-1 0 0,4-1 0,4-3 0,0 1 0,0-1 0,-1-1 0,1 0 0,13-10 0,1 0 0,-2 3-170,1 1-1,0 1 0,1 1 1,0 1-1,1 1 0,-1 1 1,40-5-1,-39 9-6655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8.488"/>
    </inkml:context>
    <inkml:brush xml:id="br0">
      <inkml:brushProperty name="width" value="0.05" units="cm"/>
      <inkml:brushProperty name="height" value="0.05" units="cm"/>
    </inkml:brush>
  </inkml:definitions>
  <inkml:trace contextRef="#ctx0" brushRef="#br0">138 426 24575,'-11'-2'0,"0"0"0,1-1 0,0 0 0,0-1 0,0 0 0,-18-11 0,24 13 0,3 2 0,0 0 0,1 0 0,-1-1 0,0 1 0,1-1 0,-1 1 0,0 0 0,1-1 0,-1 1 0,1-1 0,-1 1 0,0-1 0,1 1 0,-1-1 0,1 0 0,0 1 0,-1-1 0,1 0 0,0 1 0,-1-2 0,10-5 0,35 1 0,-27 4 0,-4 0 0,-1 0 0,1-2 0,-1 1 0,0-2 0,0 1 0,0-2 0,-1 1 0,0-2 0,0 1 0,0-2 0,10-8 0,-19 14 0,-1 0 0,1 0 0,0 0 0,-1-1 0,0 1 0,1 0 0,-1 0 0,0-1 0,0 1 0,0-1 0,-1 1 0,1-1 0,0 1 0,-1-1 0,0 1 0,0-1 0,1 0 0,-2 1 0,1-1 0,0 1 0,0-1 0,-1 0 0,1 1 0,-1-1 0,0 1 0,0-1 0,0 1 0,0 0 0,0-1 0,-1 1 0,1 0 0,-1 0 0,1 0 0,-1 0 0,-3-3 0,0 0 0,0 0 0,0 1 0,0-1 0,-1 1 0,0 1 0,0-1 0,0 1 0,0 0 0,0 0 0,-1 0 0,1 1 0,-11-2 0,11 3 0,0 0 0,1 1 0,-1 0 0,0 0 0,0 0 0,0 1 0,1-1 0,-1 1 0,0 1 0,1-1 0,-1 1 0,1 0 0,0 0 0,-1 1 0,1-1 0,0 1 0,1 1 0,-1-1 0,0 0 0,1 1 0,0 0 0,0 0 0,0 1 0,0-1 0,1 1 0,-1-1 0,1 1 0,0 0 0,-2 7 0,2-5 0,0 1 0,0 0 0,1-1 0,0 1 0,1 0 0,0 0 0,0 1 0,1-1 0,-1 0 0,2 0 0,-1 0 0,1 0 0,1 0 0,-1 0 0,1 0 0,1 0 0,0-1 0,0 1 0,0-1 0,7 11 0,-3-7 0,0-1 0,2 0 0,-1-1 0,1 0 0,0 0 0,1-1 0,0 0 0,0 0 0,1-1 0,16 8 0,-11-8 0,1 0 0,-1-1 0,1-1 0,1-1 0,-1 0 0,1-1 0,17 1 0,-12-3 0,0-1 0,0-1 0,0-1 0,-1-1 0,1-1 0,-1-1 0,0-1 0,0 0 0,0-2 0,-1-1 0,0 0 0,21-14 0,-32 16 0,-1 1 0,1-1 0,-1 0 0,0-1 0,-1 0 0,0-1 0,0 0 0,-1 0 0,0 0 0,-1-1 0,0 0 0,0 0 0,-1-1 0,-1 0 0,1 0 0,-2 0 0,0 0 0,0 0 0,-1-1 0,0 1 0,-1-1 0,0 0 0,-1 1 0,0-1 0,-1 0 0,-1 1 0,1-1 0,-7-19 0,2 15 0,0-1 0,-1 1 0,-17-29 0,19 38 0,0-1 0,-1 1 0,0 0 0,0 0 0,0 1 0,-1 0 0,0 0 0,0 0 0,-10-5 0,15 10 0,0 0 0,1 0 0,-1 0 0,0 0 0,0 0 0,0 1 0,0-1 0,0 1 0,0 0 0,0 0 0,0-1 0,0 1 0,0 0 0,0 0 0,0 1 0,0-1 0,0 0 0,0 1 0,0-1 0,-2 2 0,1 0 0,0-1 0,0 1 0,1 0 0,-1 0 0,1 1 0,-1-1 0,1 0 0,0 1 0,0 0 0,0-1 0,-2 5 0,-3 5 0,1 1 0,1 0 0,0 0 0,-5 23 0,6-16 0,0 0 0,1 1 0,1-1 0,1 1 0,1 0 0,3 26 0,-2-40 0,0 0 0,1-1 0,0 1 0,0-1 0,0 1 0,1-1 0,0 0 0,0 1 0,1-2 0,3 7 0,-4-9 0,0 0 0,0 0 0,0 0 0,0-1 0,1 1 0,-1-1 0,1 1 0,-1-1 0,1-1 0,0 1 0,0 0 0,-1-1 0,1 0 0,0 0 0,1 0 0,-1 0 0,8 0 0,-6-2 0,1 1 0,-1-1 0,1-1 0,-1 1 0,1-1 0,-1 0 0,0 0 0,0-1 0,0 0 0,0 0 0,0 0 0,-1-1 0,1 0 0,-1 0 0,0 0 0,0-1 0,-1 1 0,1-1 0,5-9 0,0 1 0,-1 0 0,0-1 0,-1 0 0,-1 0 0,0-1 0,9-30 0,-9 3 0,-4 22 0,-3 20 0,0 0 0,0 0 0,0 0 0,0 0 0,0 0 0,0 0 0,0 0 0,0 0 0,0 0 0,0 0 0,1 0 0,-1 0 0,0 0 0,0 0 0,0 0 0,0 0 0,0 0 0,0 0 0,0 0 0,0 0 0,0 0 0,0 0 0,1 0 0,1 22 20,2 0 0,0 0 0,2 0 0,0-1 0,17 37 0,-18-47-134,0-1 0,1 1-1,1-1 1,0 0 0,0-1 0,0 1-1,1-1 1,1-1 0,0 0 0,0 0-1,0 0 1,15 8 0,0-5-6712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29.040"/>
    </inkml:context>
    <inkml:brush xml:id="br0">
      <inkml:brushProperty name="width" value="0.05" units="cm"/>
      <inkml:brushProperty name="height" value="0.05" units="cm"/>
    </inkml:brush>
  </inkml:definitions>
  <inkml:trace contextRef="#ctx0" brushRef="#br0">249 479 24575,'-1'-5'0,"0"1"0,-1 0 0,0 0 0,0 1 0,0-1 0,0 0 0,0 1 0,-1-1 0,0 1 0,-4-4 0,-3-6 0,2 2 0,0-1 0,0 0 0,-1 1 0,0 0 0,-1 1 0,-13-12 0,21 20 0,0 1 0,0 0 0,0-1 0,0 1 0,0 0 0,0 0 0,-1 0 0,1 0 0,0 0 0,-1 0 0,1 1 0,0-1 0,-1 1 0,1 0 0,-1 0 0,1 0 0,-1 0 0,1 0 0,-1 0 0,1 1 0,0-1 0,-1 1 0,1 0 0,-1-1 0,1 1 0,0 0 0,0 0 0,0 1 0,0-1 0,-1 0 0,2 1 0,-1-1 0,0 1 0,0 0 0,0-1 0,1 1 0,-3 3 0,-3 5 0,1-1 0,0 1 0,1 1 0,0-1 0,1 1 0,0 0 0,0 0 0,1 0 0,1 0 0,0 1 0,0-1 0,1 1 0,0-1 0,1 1 0,1-1 0,0 1 0,3 15 0,-2-16 0,1-1 0,0 1 0,0-1 0,1 1 0,0-1 0,1-1 0,0 1 0,9 12 0,-9-16 0,-1-1 0,1 1 0,0-1 0,0-1 0,0 1 0,1-1 0,0 1 0,0-2 0,0 1 0,0-1 0,0 1 0,1-2 0,9 4 0,-12-5 0,1 0 0,0 0 0,-1 0 0,1-1 0,0 1 0,-1-1 0,1 0 0,0-1 0,-1 1 0,1-1 0,-1 0 0,1 0 0,-1 0 0,1-1 0,7-3 0,-7 2 0,1-1 0,0 0 0,-1 0 0,0-1 0,0 1 0,0-1 0,-1 0 0,0 0 0,8-12 0,-4 2 0,0-1 0,-1 0 0,0 0 0,-2 0 0,0-1 0,0 0 0,2-29 0,-4 10 0,-2-1 0,-2 1 0,-1 0 0,-1 0 0,-3 0 0,-1 1 0,-1-1 0,-2 2 0,-28-66 0,36 94 0,-21-39 0,22 43 0,0 0 0,-1 0 0,1 1 0,0-1 0,0 0 0,-1 1 0,1-1 0,-1 1 0,0 0 0,1-1 0,-1 1 0,0 0 0,0 0 0,1 0 0,-1 0 0,0 0 0,0 0 0,0 1 0,-4-1 0,5 1 0,1 0 0,-1 0 0,0 1 0,0-1 0,0 0 0,0 1 0,0-1 0,0 1 0,0-1 0,0 1 0,1-1 0,-1 1 0,0 0 0,0-1 0,1 1 0,-1 0 0,1 0 0,-1-1 0,0 1 0,1 0 0,-1 0 0,1 0 0,0 0 0,-1 0 0,1 0 0,0 0 0,0 0 0,-1 0 0,1 0 0,0 0 0,0 0 0,0 0 0,0 1 0,1 39 0,0-40 0,3 29 0,2 0 0,1 0 0,2-1 0,1 0 0,26 54 0,-8-29 0,3-1 0,38 48 0,31 24 0,-83-107 0,0 0 0,1-1 0,1-1 0,29 18 0,-46-33-45,-1 1-1,0-1 1,1 0-1,-1 0 1,1-1-1,-1 1 1,1 0-1,0 0 1,-1-1-1,1 1 1,0-1-1,-1 0 1,1 1-1,0-1 1,-1 0-1,1 0 1,0 0-1,0 0 1,-1 0-1,1 0 1,0-1-1,0 1 1,-1 0-1,1-1 0,0 0 1,-1 1-1,1-1 1,-1 0-1,3-1 1,4-9-6781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0.918"/>
    </inkml:context>
    <inkml:brush xml:id="br0">
      <inkml:brushProperty name="width" value="0.05" units="cm"/>
      <inkml:brushProperty name="height" value="0.05" units="cm"/>
    </inkml:brush>
  </inkml:definitions>
  <inkml:trace contextRef="#ctx0" brushRef="#br0">780 179 24575,'-38'-8'0,"5"1"0,16 6 0,0 0 0,0 2 0,-1 0 0,1 1 0,0 1 0,0 0 0,1 2 0,-1 0 0,-19 8 0,14-2 0,1 0 0,0 1 0,0 1 0,2 1 0,0 1 0,-18 18 0,5 0 0,2 1 0,1 2 0,2 1 0,1 1 0,2 1 0,-30 67 0,28-47 0,3 1 0,2 2 0,3 0 0,3 0 0,2 2 0,3-1 0,-1 82 0,11-103 0,1-1 0,3 1 0,1-1 0,3 0 0,13 45 0,-11-55 0,1-1 0,2 0 0,1-1 0,1 0 0,2-1 0,0-1 0,26 30 0,-18-28-15,2-1 0,0-2 0,2-1 0,1-1 0,1-2 0,37 22-1,-23-20-30,0-2-1,1-3 1,1-1-1,57 14 0,-22-15-9,0-3 0,0-3-1,2-4 1,-1-4-1,124-11 1,-117-1 56,-1-3 0,0-4 0,120-39 0,-158 38 0,-1-2 0,-1-2 0,-1-3 0,-1-1 0,-1-2 0,-2-3 0,46-38 0,-63 43 0,-1-1 0,-1-1 0,-2-1 0,0-1 0,-2-1 0,-2-1 0,26-52 0,-27 41 0,-2 0 0,-1-2 0,-3 0 0,-1 0 0,8-75 0,-15 59 0,-2 0 0,-3 0 0,-2 1 0,-3-1 0,-3 1 0,-2 0 0,-3 1 0,-2 0 0,-41-95 0,43 122-2,-1 0 0,-1 2 0,-2 0 1,-1 1-1,-1 1 0,-1 1 0,-2 0 0,0 2 1,-2 1-1,0 0 0,-2 2 0,0 1 0,-1 2 1,-1 0-1,-1 2 0,0 1 0,-1 2 1,-1 1-1,-52-13 0,19 12 69,-1 2 1,0 4-1,0 2 0,-69 4 1,48 6 47,1 4 0,-136 32 0,192-34-559,1 2-1,-43 19 0,30-7-6381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1.088"/>
    </inkml:context>
    <inkml:brush xml:id="br0">
      <inkml:brushProperty name="width" value="0.05" units="cm"/>
      <inkml:brushProperty name="height" value="0.05" units="cm"/>
    </inkml:brush>
  </inkml:definitions>
  <inkml:trace contextRef="#ctx0" brushRef="#br0">6 117 24575,'-6'-7'0,"9"8"0,13 13 0,-4-1 0,0 1 0,-2 0 0,1 1 0,-2 0 0,0 1 0,-1 0 0,0 0 0,-2 0 0,6 20 0,-11-126 0,-1 76 0,1 0 0,0 0 0,1 0 0,0 0 0,1 0 0,1 0 0,9-24 0,-11 33 0,1 1 0,-1-1 0,1 1 0,-1 0 0,1 0 0,1 0 0,-1 1 0,0-1 0,1 1 0,0-1 0,4-2 0,-5 4 0,0 1 0,1-1 0,-1 1 0,0 0 0,0 0 0,1 0 0,-1 0 0,1 1 0,-1-1 0,0 1 0,1 0 0,-1 0 0,1 0 0,-1 1 0,1-1 0,-1 1 0,6 1 0,-4 0 0,-1 0 0,1 0 0,-1 1 0,0 0 0,0-1 0,0 1 0,0 0 0,0 1 0,-1-1 0,1 1 0,-1 0 0,0-1 0,0 1 0,0 1 0,-1-1 0,4 7 0,-3-5 0,-1 0 0,1 0 0,-1 0 0,0 0 0,-1 0 0,1 1 0,-1-1 0,-1 0 0,1 1 0,-1-1 0,-1 13 0,-4-6 0,0-15 0,4 0 0,0 0 0,1 1 0,-1-1 0,1 0 0,-1 0 0,1 0 0,-1 0 0,1 0 0,0 0 0,0-3 0,2-5 0,0 1 0,0 0 0,1 0 0,0 0 0,0 0 0,1 0 0,0 1 0,1-1 0,0 1 0,0 0 0,1 1 0,7-9 0,-11 14 0,0-1 0,0 1 0,0 0 0,1 0 0,-1 0 0,0 0 0,1 0 0,-1 1 0,1-1 0,0 1 0,0 0 0,-1-1 0,1 1 0,0 0 0,0 1 0,0-1 0,0 1 0,0-1 0,0 1 0,0 0 0,0 0 0,0 0 0,0 0 0,0 1 0,0-1 0,0 1 0,0 0 0,0 0 0,0 0 0,0 0 0,0 0 0,-1 1 0,1-1 0,-1 1 0,1 0 0,-1 0 0,1 0 0,-1 0 0,0 0 0,3 4 0,0-1-195,-1 1 0,0-1 0,0 1 0,-1 0 0,0 1 0,4 9 0,2 9-6631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1.293"/>
    </inkml:context>
    <inkml:brush xml:id="br0">
      <inkml:brushProperty name="width" value="0.05" units="cm"/>
      <inkml:brushProperty name="height" value="0.05" units="cm"/>
    </inkml:brush>
  </inkml:definitions>
  <inkml:trace contextRef="#ctx0" brushRef="#br0">372 71 24575,'-8'-8'0,"0"0"0,-1 0 0,0 1 0,0 0 0,-1 1 0,0 0 0,-15-7 0,21 11 0,-1 1 0,1-1 0,-1 1 0,1 1 0,-1-1 0,0 0 0,1 1 0,-1 0 0,0 0 0,1 1 0,-1-1 0,0 1 0,1 0 0,-1 0 0,1 1 0,-1-1 0,1 1 0,0 0 0,0 0 0,-8 5 0,0 2 0,0 0 0,1 1 0,0 1 0,1-1 0,0 2 0,1-1 0,-14 23 0,8-9 0,2 0 0,1 1 0,-11 31 0,18-43 0,1 1 0,1-1 0,0 1 0,0 0 0,2 0 0,0 0 0,1 0 0,0 0 0,1 0 0,1 0 0,4 21 0,-2-25 0,-1 1 0,2-1 0,0 0 0,0 0 0,1 0 0,0-1 0,0 0 0,1 0 0,1-1 0,0 0 0,0 0 0,1 0 0,0-1 0,18 12 0,-12-10 14,1-1-1,0-1 0,1 0 0,0-1 1,0 0-1,0-2 0,1 0 1,36 5-1,-25-8-310,1-1 0,0-1 0,0-1 0,50-9 0,-21-2-6529</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1.636"/>
    </inkml:context>
    <inkml:brush xml:id="br0">
      <inkml:brushProperty name="width" value="0.05" units="cm"/>
      <inkml:brushProperty name="height" value="0.05" units="cm"/>
    </inkml:brush>
  </inkml:definitions>
  <inkml:trace contextRef="#ctx0" brushRef="#br0">408 76 24575,'0'-3'0,"-1"0"0,1 0 0,0 0 0,-1 0 0,0 0 0,0 0 0,0 0 0,0 0 0,0 0 0,0 0 0,-1 1 0,1-1 0,-1 1 0,0-1 0,0 1 0,0-1 0,0 1 0,0 0 0,-1 0 0,1 0 0,-1 0 0,1 0 0,-1 1 0,0-1 0,1 1 0,-1 0 0,0 0 0,0 0 0,-4-1 0,0 0 0,-1 0 0,1 1 0,0 0 0,-1 1 0,1 0 0,-1 0 0,1 0 0,0 1 0,-1 0 0,1 0 0,-11 4 0,2 2 0,0 1 0,1 0 0,0 1 0,0 1 0,1 0 0,0 1 0,1 0 0,0 1 0,1 1 0,0 0 0,1 1 0,0 0 0,1 0 0,1 1 0,1 1 0,0-1 0,1 2 0,-10 31 0,13-34 0,0 0 0,1 1 0,1-1 0,0 1 0,1-1 0,1 1 0,0 0 0,1-1 0,1 1 0,4 18 0,-3-22 0,0 0 0,1-1 0,1 1 0,0-1 0,0 0 0,1 0 0,0 0 0,1-1 0,0 0 0,0 0 0,1-1 0,0 0 0,0 0 0,13 7 0,-5-4-80,1-1 0,1-1-1,0-1 1,0 0 0,0-1-1,1-1 1,0-1 0,1-1-1,-1 0 1,1-2 0,-1 0 0,1-1-1,0-1 1,0-1 0,-1 0-1,30-7 1,0-5-6746</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2.015"/>
    </inkml:context>
    <inkml:brush xml:id="br0">
      <inkml:brushProperty name="width" value="0.05" units="cm"/>
      <inkml:brushProperty name="height" value="0.05" units="cm"/>
    </inkml:brush>
  </inkml:definitions>
  <inkml:trace contextRef="#ctx0" brushRef="#br0">24 81 24575,'-5'4'0,"-6"3"0,4-6 0,7-3 0,9 0 0,11-6 0,8-5 0,8-1 0,7-2 0,6-4 0,-6 2-8191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2.401"/>
    </inkml:context>
    <inkml:brush xml:id="br0">
      <inkml:brushProperty name="width" value="0.05" units="cm"/>
      <inkml:brushProperty name="height" value="0.05" units="cm"/>
    </inkml:brush>
  </inkml:definitions>
  <inkml:trace contextRef="#ctx0" brushRef="#br0">141 88 24575,'-20'-28'0,"15"20"0,0 1 0,-1-1 0,0 1 0,-13-13 0,18 19 0,0 0 0,0 0 0,0 0 0,-1 1 0,1-1 0,0 0 0,-1 0 0,1 1 0,-1-1 0,1 1 0,-1 0 0,1-1 0,-1 1 0,1 0 0,-1 0 0,1 0 0,-1 0 0,1 0 0,-1 0 0,1 0 0,-1 0 0,1 1 0,-1-1 0,1 1 0,-1-1 0,1 1 0,0-1 0,-1 1 0,1 0 0,0 0 0,-1 0 0,1-1 0,0 1 0,-2 3 0,0-1 0,0 1 0,0 0 0,1 0 0,-1 0 0,1 0 0,0 0 0,0 0 0,1 1 0,-1-1 0,1 1 0,0-1 0,0 1 0,0 6 0,-2 69 0,4-57 0,-1-4 0,1 1 0,0-1 0,2 0 0,0 0 0,1 0 0,1 0 0,1-1 0,9 20 0,-10-28 0,0 0 0,1-1 0,0 1 0,0-1 0,1-1 0,1 1 0,-1-1 0,1 0 0,1-1 0,-1 0 0,1 0 0,0-1 0,1 0 0,-1 0 0,16 5 0,-7-4 0,0-2 0,0 0 0,1-1 0,-1-1 0,1 0 0,-1-2 0,1 0 0,0-1 0,0-1 0,-1-1 0,1 0 0,0-2 0,-1 0 0,22-8 0,-35 10 0,0 0 0,0 0 0,-1-1 0,1 0 0,0 0 0,-1 0 0,0 0 0,0-1 0,0 0 0,0 0 0,0 0 0,-1 0 0,0 0 0,0-1 0,0 1 0,0-1 0,-1 0 0,1 0 0,-1 0 0,-1 0 0,1-1 0,-1 1 0,0 0 0,0-1 0,0 1 0,-1 0 0,0-1 0,0 1 0,-1-10 0,-2 1 0,1 0 0,-2 1 0,0 0 0,0-1 0,-1 1 0,-1 1 0,0-1 0,-1 1 0,0 0 0,-14-17 0,6 11 20,-1 1 0,0 0 0,-1 1 0,-1 1 0,-28-19 0,34 26-169,-1 1 1,0 0-1,0 1 1,0 0-1,-1 1 1,0 1-1,0 0 1,-1 1-1,-24-2 1,-9 4-6678</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7.446"/>
    </inkml:context>
    <inkml:brush xml:id="br0">
      <inkml:brushProperty name="width" value="0.05" units="cm"/>
      <inkml:brushProperty name="height" value="0.05" units="cm"/>
    </inkml:brush>
  </inkml:definitions>
  <inkml:trace contextRef="#ctx0" brushRef="#br0">239 57 24575,'0'-1'0,"0"0"0,0 0 0,0 1 0,0-1 0,0 0 0,-1 0 0,1 0 0,0 1 0,-1-1 0,1 0 0,-1 1 0,1-1 0,-1 0 0,1 1 0,-1-1 0,1 1 0,-1-1 0,1 0 0,-1 1 0,0-1 0,1 1 0,-1 0 0,0-1 0,0 1 0,1 0 0,-1-1 0,0 1 0,0 0 0,1 0 0,-1 0 0,0-1 0,0 1 0,0 0 0,1 0 0,-1 0 0,0 0 0,0 1 0,0-1 0,0 0 0,1 0 0,-3 1 0,-33 10 0,22-1 0,0 0 0,1 0 0,0 1 0,1 1 0,0 0 0,1 1 0,0 0 0,1 0 0,0 2 0,1-1 0,1 1 0,0 0 0,1 0 0,1 1 0,1 0 0,-5 18 0,9-27 0,0-1 0,0 1 0,1 0 0,0 0 0,0-1 0,1 1 0,-1 0 0,2 0 0,-1-1 0,1 1 0,0-1 0,0 1 0,0-1 0,1 0 0,0 0 0,0 0 0,1 0 0,0-1 0,0 1 0,0-1 0,1 0 0,-1 0 0,1 0 0,0-1 0,1 0 0,6 5 0,3 0 0,0-1 0,1 0 0,0-1 0,0-1 0,1 0 0,0-2 0,0 1 0,0-2 0,20 2 0,4-2 0,0-2 0,79-7 0,-99 4 0,0-1 0,-1-1 0,0-1 0,1-1 0,-2-1 0,1-1 0,29-16 0,-42 20 0,-1 0 0,-1 0 0,1-1 0,0 0 0,-1 0 0,0 0 0,0 0 0,-1-1 0,0 0 0,0 0 0,0 0 0,0 0 0,-1-1 0,0 1 0,-1-1 0,1 0 0,1-9 0,-3 7 0,0 1 0,-1 0 0,1 0 0,-2-1 0,1 1 0,-1 0 0,-1 0 0,1 0 0,-1-1 0,-1 2 0,1-1 0,-1 0 0,-1 0 0,-7-12 0,0 3 0,-1 0 0,-1 2 0,-1-1 0,0 1 0,-1 1 0,0 1 0,-1 0 0,0 1 0,-1 1 0,-1 0 0,0 1 0,0 1 0,-1 1 0,0 1 0,0 0 0,-1 1 0,1 1 0,-1 2 0,-27-3 0,41 5-91,-1 1 0,1 0 0,-1 0 0,1 1 0,-1 0 0,1 0 0,-1 1 0,1-1 0,0 1 0,0 1 0,0-1 0,0 1 0,0 0 0,-9 6 0,-4 9-6735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6.357"/>
    </inkml:context>
    <inkml:brush xml:id="br0">
      <inkml:brushProperty name="width" value="0.05" units="cm"/>
      <inkml:brushProperty name="height" value="0.05" units="cm"/>
    </inkml:brush>
  </inkml:definitions>
  <inkml:trace contextRef="#ctx0" brushRef="#br0">238 161 24575,'0'-14'0,"-1"0"0,0 0 0,-2 0 0,1 1 0,-2-1 0,-5-17 0,7 28 0,1 0 0,0 0 0,-1-1 0,0 1 0,0 0 0,0 1 0,0-1 0,-1 0 0,1 1 0,0-1 0,-1 1 0,0-1 0,-3-1 0,4 3 0,0 0 0,-1 1 0,1-1 0,0 0 0,-1 1 0,1-1 0,0 1 0,-1 0 0,1 0 0,-1 0 0,1 0 0,0 0 0,-1 1 0,1-1 0,0 1 0,-1-1 0,1 1 0,0 0 0,0 0 0,-1 0 0,-2 2 0,-4 3 0,1 0 0,-1 1 0,2-1 0,-1 2 0,1-1 0,0 1 0,0 0 0,1 0 0,0 1 0,0 0 0,1 0 0,0 1 0,1-1 0,-5 15 0,3-5 0,0 1 0,1 0 0,1 1 0,1-1 0,1 1 0,0 30 0,3-35 0,1 0 0,0 0 0,1 0 0,0 0 0,2-1 0,0 1 0,0-1 0,2 0 0,0 0 0,0-1 0,2 0 0,-1-1 0,2 1 0,0-2 0,0 1 0,1-1 0,1-1 0,0 0 0,1-1 0,0 0 0,0-1 0,1 0 0,0-1 0,0-1 0,1 0 0,0-1 0,0-1 0,1 0 0,0-1 0,-1-1 0,1 0 0,1-1 0,25 0 0,-22-3 0,0 0 0,-1-1 0,0-2 0,1 0 0,-1 0 0,-1-2 0,1-1 0,-1 0 0,0-1 0,-1-1 0,1 0 0,28-23 0,-37 25 0,0 0 0,-1-1 0,0 0 0,0 0 0,-1-1 0,0 1 0,0-2 0,-1 1 0,-1-1 0,1 0 0,-2 0 0,1 0 0,-1-1 0,-1 0 0,0 0 0,-1 0 0,0 0 0,0 0 0,-1 0 0,-1 0 0,0-1 0,0 1 0,-4-19 0,1 16 0,-1 0 0,-1 1 0,0-1 0,-1 1 0,-1 0 0,0 0 0,0 1 0,-2 0 0,1 0 0,-1 1 0,-1 0 0,0 0 0,-1 1 0,0 1 0,-22-15 0,20 14 0,-1 2 0,0 0 0,-1 0 0,0 2 0,0-1 0,-1 2 0,0 0 0,1 1 0,-2 1 0,1 0 0,0 1 0,0 1 0,-30 1 0,39 1-91,0 0 0,1 0 0,-1 1 0,1-1 0,-1 1 0,1 1 0,0-1 0,0 1 0,0 0 0,0 1 0,1 0 0,-1-1 0,1 2 0,-10 8 0,-2 9-6735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6.917"/>
    </inkml:context>
    <inkml:brush xml:id="br0">
      <inkml:brushProperty name="width" value="0.05" units="cm"/>
      <inkml:brushProperty name="height" value="0.05" units="cm"/>
    </inkml:brush>
  </inkml:definitions>
  <inkml:trace contextRef="#ctx0" brushRef="#br0">271 64 24575,'-4'-1'0,"1"0"0,-1 0 0,1 0 0,-1 0 0,1 0 0,-7-4 0,-17-5 0,20 9 0,0 0 0,0 1 0,0 0 0,0 1 0,0-1 0,-1 1 0,1 1 0,1-1 0,-1 1 0,0 0 0,0 1 0,1 0 0,-1 0 0,1 0 0,0 1 0,0 0 0,0 0 0,1 1 0,-1-1 0,1 1 0,0 0 0,0 1 0,-3 5 0,1-3 0,1 1 0,0 0 0,0 0 0,1 1 0,0 0 0,1 0 0,0 0 0,1 0 0,0 1 0,0-1 0,1 1 0,1-1 0,-1 1 0,2 17 0,1-17 0,0 1 0,1-1 0,0 0 0,1 0 0,1 0 0,-1-1 0,2 1 0,-1-1 0,1 0 0,1 0 0,0-1 0,1 1 0,11 13 0,-7-12 0,0-1 0,1 0 0,0-1 0,0-1 0,1 0 0,0 0 0,0-1 0,1-1 0,20 7 0,-10-6 0,0-1 0,1 0 0,0-2 0,-1-1 0,1-2 0,0 0 0,0-1 0,0-2 0,0 0 0,0-2 0,0 0 0,26-10 0,-34 9 0,-1-2 0,0 0 0,0-1 0,-1 0 0,0-1 0,-1-1 0,1-1 0,-2 0 0,0 0 0,15-18 0,-21 21 0,-1 1 0,0-2 0,-1 1 0,0-1 0,0 0 0,-1 0 0,0 0 0,0 0 0,-1-1 0,0 1 0,-1-1 0,0 0 0,-1 0 0,0 0 0,0 0 0,-1 0 0,-1 0 0,0 0 0,-2-13 0,1 13 0,-1 0 0,0 0 0,-1 0 0,0 0 0,0 1 0,-1 0 0,0 0 0,-1 0 0,0 0 0,0 1 0,-1 0 0,0 0 0,0 1 0,-1 0 0,0 0 0,0 1 0,-1 0 0,0 0 0,0 1 0,-17-7 0,6 4 0,-1 1 0,0 1 0,-1 1 0,0 0 0,1 2 0,-1 1 0,0 1 0,-40 2 0,55-1-97,1 0-1,-1 1 1,1-1-1,-1 1 1,1 1-1,-1-1 1,1 1-1,0 0 1,0 1-1,0-1 1,0 1-1,0 1 0,-10 6 1,7 3-6729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3.198"/>
    </inkml:context>
    <inkml:brush xml:id="br0">
      <inkml:brushProperty name="width" value="0.05" units="cm"/>
      <inkml:brushProperty name="height" value="0.05" units="cm"/>
    </inkml:brush>
  </inkml:definitions>
  <inkml:trace contextRef="#ctx0" brushRef="#br0">1 245 24575,'0'10'0,"0"0"0,1 1 0,1-1 0,-1 0 0,2 0 0,-1 0 0,2-1 0,-1 1 0,1-1 0,7 14 0,-10-23 0,-1 1 0,0 0 0,1 0 0,-1 0 0,1 0 0,-1-1 0,1 1 0,0 0 0,-1 0 0,1-1 0,-1 1 0,1 0 0,0-1 0,0 1 0,-1-1 0,1 1 0,0-1 0,0 0 0,0 1 0,0-1 0,-1 0 0,1 1 0,0-1 0,0 0 0,0 0 0,0 0 0,0 0 0,0 0 0,0 0 0,0 0 0,0 0 0,0 0 0,-1 0 0,1 0 0,0-1 0,0 1 0,0 0 0,0-1 0,0 1 0,0 0 0,-1-1 0,1 1 0,0-1 0,0 0 0,-1 1 0,1-1 0,0 0 0,-1 1 0,2-2 0,3-4 0,-1 0 0,1 0 0,-1 0 0,6-12 0,40-91 7,-34 71-350,1 0 0,2 2 0,31-46 0,-30 56-6483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3.666"/>
    </inkml:context>
    <inkml:brush xml:id="br0">
      <inkml:brushProperty name="width" value="0.05" units="cm"/>
      <inkml:brushProperty name="height" value="0.05" units="cm"/>
    </inkml:brush>
  </inkml:definitions>
  <inkml:trace contextRef="#ctx0" brushRef="#br0">1 216 24575,'0'-2'0,"0"0"0,0 1 0,0-1 0,0 0 0,0 0 0,1 1 0,-1-1 0,1 0 0,-1 1 0,1-1 0,0 1 0,0-3 0,-1 4 0,1 0 0,-1-1 0,0 1 0,1 0 0,-1-1 0,0 1 0,1 0 0,-1 0 0,0-1 0,1 1 0,-1 0 0,1 0 0,-1 0 0,0 0 0,1-1 0,-1 1 0,1 0 0,-1 0 0,1 0 0,-1 0 0,0 0 0,1 0 0,-1 0 0,1 0 0,-1 0 0,1 0 0,-1 1 0,0-1 0,1 0 0,2 1 0,-1 1 0,0-1 0,0 1 0,-1-1 0,1 1 0,0 0 0,0-1 0,-1 1 0,1 0 0,-1 0 0,0 0 0,0 0 0,1 1 0,-1-1 0,1 4 0,2 7 0,-1-5 0,0 0 0,0 0 0,0 0 0,1 0 0,9 13 0,-12-20 0,0 0 0,0 0 0,0 0 0,0 0 0,-1 0 0,2-1 0,-1 1 0,0 0 0,0 0 0,0-1 0,0 1 0,0-1 0,0 1 0,1-1 0,-1 0 0,0 0 0,0 1 0,3-1 0,-2 0 0,0-1 0,0 1 0,0-1 0,0 1 0,0-1 0,0 0 0,-1 0 0,1 0 0,0 0 0,0 0 0,-1 0 0,1-1 0,-1 1 0,1 0 0,2-3 0,34-41-341,-1 0 0,-2-3-1,44-78 1,-64 100-6485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4.192"/>
    </inkml:context>
    <inkml:brush xml:id="br0">
      <inkml:brushProperty name="width" value="0.05" units="cm"/>
      <inkml:brushProperty name="height" value="0.05" units="cm"/>
    </inkml:brush>
  </inkml:definitions>
  <inkml:trace contextRef="#ctx0" brushRef="#br0">1 206 24575,'1'5'0,"1"1"0,1-1 0,-1 0 0,1 0 0,0-1 0,0 1 0,0-1 0,1 1 0,0-1 0,-1 0 0,1 0 0,1 0 0,-1-1 0,1 0 0,6 4 0,-6-5 0,0-1 0,1-1 0,-1 1 0,0-1 0,1 1 0,-1-2 0,1 1 0,-1 0 0,0-1 0,1 0 0,-1-1 0,0 1 0,0-1 0,0 0 0,0 0 0,0 0 0,0-1 0,0 0 0,-1 0 0,1 0 0,-1 0 0,5-6 0,6-4 0,-1 0 0,-1-2 0,0 0 0,20-31 0,46-78-1365,-64 104-5461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1.447"/>
    </inkml:context>
    <inkml:brush xml:id="br0">
      <inkml:brushProperty name="width" value="0.05" units="cm"/>
      <inkml:brushProperty name="height" value="0.05" units="cm"/>
    </inkml:brush>
  </inkml:definitions>
  <inkml:trace contextRef="#ctx0" brushRef="#br0">212 127 24575,'-1'-4'0,"0"1"0,0 0 0,0-1 0,-1 1 0,1 0 0,-1-1 0,0 1 0,0 0 0,-4-4 0,-7-13 0,10 13 0,0 0 0,-1 0 0,0 1 0,0-1 0,0 1 0,-10-10 0,12 14 0,0 1 0,1 0 0,-1-1 0,0 1 0,0 0 0,0 0 0,0 0 0,0 1 0,0-1 0,0 0 0,0 1 0,-1-1 0,1 1 0,0 0 0,0 0 0,0 0 0,0 0 0,-1 0 0,1 0 0,0 0 0,0 1 0,0-1 0,0 1 0,0 0 0,0-1 0,0 1 0,0 0 0,-4 2 0,0 2 0,0-1 0,1 1 0,-1-1 0,1 1 0,0 1 0,1-1 0,-1 1 0,1 0 0,0 0 0,0 0 0,1 1 0,0-1 0,0 1 0,0 0 0,-2 10 0,3-9 0,0 0 0,0 0 0,1 0 0,0 0 0,0 0 0,1 0 0,0 0 0,0 0 0,1 0 0,0 0 0,1 0 0,0 0 0,5 13 0,7 2-1365,2-5-5461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7.964"/>
    </inkml:context>
    <inkml:brush xml:id="br0">
      <inkml:brushProperty name="width" value="0.05" units="cm"/>
      <inkml:brushProperty name="height" value="0.05" units="cm"/>
    </inkml:brush>
  </inkml:definitions>
  <inkml:trace contextRef="#ctx0" brushRef="#br0">279 31 24575,'-8'1'0,"0"1"0,1 0 0,-1 0 0,0 0 0,1 1 0,-12 7 0,10-6 0,-7 4 0,1 0 0,0 1 0,1 1 0,0 0 0,0 1 0,1 1 0,0 0 0,1 0 0,-20 29 0,26-33 0,1 0 0,0 1 0,0 0 0,0 0 0,1 0 0,1 1 0,-1-1 0,2 1 0,-1 0 0,1 0 0,1 0 0,0 0 0,0 0 0,1 0 0,0 0 0,1 0 0,0 0 0,4 14 0,-3-17 0,0-1 0,0 0 0,1 0 0,0 0 0,1 0 0,-1 0 0,1-1 0,0 0 0,0 0 0,1 0 0,0 0 0,6 5 0,-2-3 0,0-1 0,1 0 0,-1-1 0,1 0 0,0 0 0,20 5 0,-8-5 0,0 0 0,0-1 0,1-2 0,-1 0 0,0-2 0,40-3 0,-41 1 0,0-1 0,0-2 0,0 0 0,0-1 0,-1-1 0,0 0 0,-1-2 0,1 0 0,-2-2 0,1 0 0,23-19 0,-38 26 0,1 0 0,-1 0 0,0 0 0,-1-1 0,1 0 0,-1 1 0,0-1 0,0 0 0,0-1 0,-1 1 0,0 0 0,0-1 0,0 1 0,-1-1 0,2-8 0,-3 7 0,0 0 0,0-1 0,-1 1 0,0 0 0,0-1 0,0 1 0,-1 0 0,0 0 0,-1 0 0,-5-12 0,-2 3 0,0-1 0,-1 2 0,0-1 0,-1 2 0,-1 0 0,0 0 0,-1 1 0,-23-17 0,20 18 15,-1 1 0,0 0 0,0 2 0,-1 0 0,0 0 0,0 2 0,-33-8 0,44 13-80,0 1 1,0 0-1,0 0 1,0 0-1,0 1 1,0 0-1,0 1 0,0 0 1,0 0-1,0 0 1,0 1-1,0 1 1,1-1-1,-1 1 1,1 0-1,-1 1 0,1 0 1,0 0-1,1 1 1,-1-1-1,1 1 1,-7 7-1,-4 9-6761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8.498"/>
    </inkml:context>
    <inkml:brush xml:id="br0">
      <inkml:brushProperty name="width" value="0.05" units="cm"/>
      <inkml:brushProperty name="height" value="0.05" units="cm"/>
    </inkml:brush>
  </inkml:definitions>
  <inkml:trace contextRef="#ctx0" brushRef="#br0">275 45 24575,'-8'-5'0,"0"-1"0,-1 1 0,1 0 0,-1 1 0,0 0 0,0 0 0,0 1 0,-11-3 0,15 5 0,0 0 0,0 1 0,0-1 0,1 1 0,-1 0 0,0 0 0,0 1 0,0 0 0,1-1 0,-1 2 0,0-1 0,1 0 0,-1 1 0,1 0 0,-1 0 0,1 0 0,-4 3 0,2 0 0,0 0 0,0 0 0,0 1 0,1 0 0,0 0 0,1 0 0,-1 0 0,1 1 0,-6 12 0,2-1 0,1 0 0,1 1 0,1 0 0,0 0 0,2 1 0,0-1 0,0 32 0,3-40 0,0 0 0,1 0 0,1 0 0,-1 0 0,2 0 0,0 0 0,0 0 0,1-1 0,0 1 0,1-1 0,0 0 0,1-1 0,0 1 0,0-1 0,1 0 0,0-1 0,1 1 0,0-2 0,0 1 0,0-1 0,1 0 0,0-1 0,1 0 0,-1 0 0,1-1 0,0 0 0,1-1 0,-1 0 0,1-1 0,16 4 0,3-2 0,0-1 0,1-1 0,-1-1 0,35-4 0,-51 2 0,0-2 0,0 0 0,0-1 0,-1 0 0,1-1 0,-1 0 0,0-1 0,0-1 0,0 0 0,-1-1 0,15-10 0,-22 13 0,-1 1 0,1-2 0,-1 1 0,0 0 0,0-1 0,0 0 0,-1 0 0,0 0 0,1 0 0,-2 0 0,1-1 0,-1 1 0,0-1 0,0 0 0,2-9 0,-4 7 0,1 0 0,-1 0 0,0 0 0,-1-1 0,1 1 0,-2 0 0,1 0 0,-1 0 0,-1 0 0,-3-10 0,-2 1 0,-1 0 0,-1 0 0,0 1 0,-1 0 0,0 1 0,-2 0 0,0 1 0,0 0 0,-17-11 0,14 12 0,0 1 0,-1 1 0,0 1 0,-1 1 0,-32-13 0,42 19 0,0 0 0,-1 1 0,1 0 0,0 1 0,-1-1 0,1 1 0,-1 1 0,1 0 0,-1 0 0,1 1 0,0 0 0,-1 0 0,1 1 0,0 0 0,-1 0 0,-7 4 0,-8 11-1365,9 2-5461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38.954"/>
    </inkml:context>
    <inkml:brush xml:id="br0">
      <inkml:brushProperty name="width" value="0.05" units="cm"/>
      <inkml:brushProperty name="height" value="0.05" units="cm"/>
    </inkml:brush>
  </inkml:definitions>
  <inkml:trace contextRef="#ctx0" brushRef="#br0">215 55 24575,'-1'-2'0,"1"1"0,-1 0 0,0-1 0,1 1 0,-1 0 0,0 0 0,0 0 0,0-1 0,0 1 0,0 0 0,0 0 0,0 0 0,0 1 0,-1-1 0,1 0 0,0 0 0,0 1 0,-1-1 0,1 0 0,-1 1 0,1 0 0,0-1 0,-1 1 0,1 0 0,-1-1 0,1 1 0,-3 0 0,-41-3 0,39 3 0,0 1 0,1-1 0,-1 1 0,0 0 0,1 1 0,-1-1 0,1 1 0,-1 1 0,1-1 0,0 1 0,0-1 0,0 1 0,0 1 0,0-1 0,1 1 0,0 0 0,0 0 0,0 0 0,0 0 0,0 1 0,1 0 0,0 0 0,0-1 0,0 2 0,1-1 0,-1 0 0,1 1 0,0-1 0,1 1 0,-2 11 0,1-6 0,0 1 0,1 0 0,1 0 0,0 0 0,0 0 0,1 0 0,1 0 0,0 0 0,0 0 0,2-1 0,-1 1 0,1-1 0,1 0 0,6 12 0,0-7 0,1 0 0,0-1 0,1-1 0,1 0 0,0-1 0,1 0 0,0-1 0,1-1 0,0 0 0,1-1 0,0-1 0,1-1 0,27 10 0,-21-10 0,1-1 0,0-1 0,0-1 0,0-1 0,1-1 0,0-1 0,-1-2 0,1 0 0,43-8 0,-60 7 0,-1-1 0,1 0 0,-1-1 0,0 0 0,0 0 0,0 0 0,-1-1 0,1-1 0,-1 1 0,0-1 0,0 0 0,7-8 0,-10 9 0,-1 0 0,1 0 0,-1-1 0,0 0 0,0 0 0,-1 0 0,1 0 0,-1 0 0,0 0 0,-1 0 0,1-1 0,-1 1 0,0-1 0,0 1 0,-1-1 0,0 1 0,0-1 0,0 0 0,-2-9 0,-1-1 0,-2 1 0,1 0 0,-2 0 0,0 1 0,0-1 0,-2 1 0,0 0 0,0 1 0,-1 0 0,-1 0 0,-16-16 0,4 7 0,-1 1 0,0 1 0,-2 1 0,-52-31 0,60 40 20,0 2 0,-1 0 0,1 1 0,-2 0 0,-30-6 0,40 12-119,0 0 0,0 0 0,0 0 0,0 1 0,0 0 0,0 1 0,1 0 0,-1 1 0,0 0 0,0 0 0,1 0 0,-1 1 0,1 1 0,-9 4 0,-12 10-6727</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4.710"/>
    </inkml:context>
    <inkml:brush xml:id="br0">
      <inkml:brushProperty name="width" value="0.05" units="cm"/>
      <inkml:brushProperty name="height" value="0.05" units="cm"/>
    </inkml:brush>
  </inkml:definitions>
  <inkml:trace contextRef="#ctx0" brushRef="#br0">1 162 24575,'0'0'0,"0"0"0,0 0 0,0 0 0,0-1 0,0 1 0,0 0 0,0 0 0,-1 0 0,1 0 0,0 0 0,0 0 0,0 0 0,0 0 0,0-1 0,0 1 0,0 0 0,0 0 0,0 0 0,0 0 0,0 0 0,0 0 0,0 0 0,0-1 0,0 1 0,0 0 0,0 0 0,0 0 0,0 0 0,1 0 0,-1 0 0,0 0 0,0 0 0,0 0 0,0-1 0,0 1 0,0 0 0,0 0 0,0 0 0,0 0 0,0 0 0,0 0 0,0 0 0,1 0 0,-1 0 0,0 0 0,0 0 0,0 0 0,0 0 0,0 0 0,0 0 0,0 0 0,1 0 0,-1 0 0,0 0 0,0 0 0,0 0 0,0 0 0,0 0 0,0 0 0,0 0 0,0 0 0,1 0 0,-1 0 0,0 0 0,0 0 0,0 0 0,7 9 0,4 17 0,-8-7 0,-2-11 0,0-1 0,1 1 0,0-1 0,0 1 0,0-1 0,5 10 0,-6-16 0,0 1 0,0-1 0,0 1 0,1-1 0,-1 1 0,0-1 0,1 0 0,-1 0 0,1 0 0,-1 0 0,1 0 0,-1 0 0,1 0 0,0 0 0,-1-1 0,1 1 0,0 0 0,0-1 0,-1 0 0,1 1 0,0-1 0,0 0 0,0 0 0,0 0 0,0 0 0,-1 0 0,1-1 0,0 1 0,0 0 0,0-1 0,-1 0 0,4 0 0,0-1 0,0-1 0,0 1 0,-1-1 0,1 1 0,0-1 0,-1-1 0,0 1 0,0-1 0,0 0 0,6-7 0,34-51 0,-19 23 0,65-85-1365,-71 99-5461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5.252"/>
    </inkml:context>
    <inkml:brush xml:id="br0">
      <inkml:brushProperty name="width" value="0.05" units="cm"/>
      <inkml:brushProperty name="height" value="0.05" units="cm"/>
    </inkml:brush>
  </inkml:definitions>
  <inkml:trace contextRef="#ctx0" brushRef="#br0">2 262 24575,'-1'-2'0,"1"1"0,0 0 0,0 0 0,0 0 0,0 0 0,0-1 0,0 1 0,0 0 0,0 0 0,1 0 0,-1-1 0,0 1 0,1 0 0,-1 0 0,1 0 0,-1 0 0,1 0 0,-1 0 0,1 0 0,0 0 0,0 0 0,-1 0 0,1 0 0,0 0 0,0 1 0,0-1 0,0 0 0,1 0 0,0 1 0,0 0 0,0 0 0,0 0 0,-1 0 0,1 1 0,0-1 0,0 0 0,-1 1 0,1 0 0,0-1 0,-1 1 0,1 0 0,-1 0 0,1 0 0,-1 0 0,1 0 0,-1 0 0,2 2 0,1 0 0,-1 1 0,1-1 0,0 0 0,0-1 0,0 1 0,1-1 0,-1 1 0,1-1 0,-1-1 0,1 1 0,0-1 0,-1 1 0,1-2 0,0 1 0,0 0 0,0-1 0,0 0 0,0 0 0,0 0 0,0-1 0,0 1 0,-1-1 0,1-1 0,0 1 0,0-1 0,-1 1 0,1-1 0,-1 0 0,1-1 0,-1 1 0,0-1 0,0 0 0,0 0 0,-1 0 0,7-7 0,14-18 0,-1 0 0,35-57 0,-11 14 0,-46 69-114,1 0 1,-1-1-1,1 1 0,0 0 0,0 0 1,0 1-1,0-1 0,0 0 0,0 0 1,0 1-1,4-2 0,4 1-6712</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45.703"/>
    </inkml:context>
    <inkml:brush xml:id="br0">
      <inkml:brushProperty name="width" value="0.05" units="cm"/>
      <inkml:brushProperty name="height" value="0.05" units="cm"/>
    </inkml:brush>
  </inkml:definitions>
  <inkml:trace contextRef="#ctx0" brushRef="#br0">0 244 24575,'3'1'0,"0"-1"0,0 1 0,0 0 0,0 1 0,0-1 0,-1 0 0,1 1 0,0 0 0,-1 0 0,1-1 0,-1 2 0,3 1 0,22 15 0,-25-18 0,1-1 0,0 1 0,0-1 0,0 1 0,0-1 0,0 0 0,0 0 0,0-1 0,0 1 0,0-1 0,0 1 0,0-1 0,0 0 0,0 0 0,-1 0 0,1 0 0,0-1 0,-1 1 0,1-1 0,-1 1 0,4-4 0,5-5 0,-1 1 0,-1-1 0,13-17 0,-6 7 0,22-23-69,-15 18-363,-1-1 0,31-48 0,-40 50-6394</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1.228"/>
    </inkml:context>
    <inkml:brush xml:id="br0">
      <inkml:brushProperty name="width" value="0.05" units="cm"/>
      <inkml:brushProperty name="height" value="0.05" units="cm"/>
    </inkml:brush>
  </inkml:definitions>
  <inkml:trace contextRef="#ctx0" brushRef="#br0">1 1 24575,'27'101'0,"-10"-26"0,60 243 0,-51-227 0,57 127 0,-76-203-455,-1 0 0,6 23 0,-8-17-6371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2.244"/>
    </inkml:context>
    <inkml:brush xml:id="br0">
      <inkml:brushProperty name="width" value="0.05" units="cm"/>
      <inkml:brushProperty name="height" value="0.05" units="cm"/>
    </inkml:brush>
  </inkml:definitions>
  <inkml:trace contextRef="#ctx0" brushRef="#br0">3781 0 24575,'10'1'0,"-12"2"0,-23 7 0,-46 9 0,-554 134 0,-173 40 0,-1260 202-985,1846-372-216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3.194"/>
    </inkml:context>
    <inkml:brush xml:id="br0">
      <inkml:brushProperty name="width" value="0.05" units="cm"/>
      <inkml:brushProperty name="height" value="0.05" units="cm"/>
    </inkml:brush>
  </inkml:definitions>
  <inkml:trace contextRef="#ctx0" brushRef="#br0">0 0 24575,'5'1'0,"0"-1"0,0 1 0,-1 0 0,1 1 0,-1-1 0,1 1 0,-1 0 0,0 0 0,1 0 0,-1 0 0,0 1 0,0-1 0,-1 1 0,1 0 0,0 1 0,-1-1 0,0 1 0,0-1 0,5 8 0,5 9 0,-1 0 0,17 40 0,-14-29 0,-7-13 0,33 71 0,-37-79 0,-1 0 0,-1 0 0,1 0 0,-2 0 0,1 0 0,-1 1 0,-1 12 0,0-22 0,0 0 0,0 0 0,0-1 0,0 1 0,0 0 0,0 0 0,0 0 0,0 0 0,-1 0 0,1 0 0,0 0 0,-1 0 0,1 0 0,-1 0 0,1 0 0,-1 0 0,1-1 0,-1 1 0,1 0 0,-1 0 0,-1 0 0,1 0 0,0-1 0,0 0 0,1 0 0,-1 0 0,0 0 0,0 0 0,1 0 0,-1 0 0,0 0 0,0 0 0,0-1 0,1 1 0,-1 0 0,0 0 0,0-1 0,1 1 0,-1 0 0,0-1 0,1 1 0,-2-1 0,-5-5 0,1 1 0,0-1 0,-10-12 0,14 15 0,-5-5 0,-1 0 0,1 0 0,-1 0 0,-13-9 0,17 15 0,1 0 0,-1 1 0,1-1 0,-1 0 0,0 1 0,1 0 0,-1 0 0,0 0 0,0 0 0,0 1 0,0 0 0,0-1 0,0 1 0,0 1 0,-6 0 0,-2 0 0,3 0 0,16 4 0,9 4 0,-1 0 0,0 1 0,21 18 0,-19-14 0,0-1 0,0-1 0,22 11 0,-35-20 0,1-1 0,0 0 0,0 0 0,0-1 0,1 1 0,-1-1 0,0 0 0,1-1 0,-1 1 0,0-1 0,1 0 0,-1 0 0,1-1 0,-1 1 0,0-1 0,10-3 0,-11 2 0,-1 0 0,1 0 0,-1 0 0,1 0 0,-1 0 0,0-1 0,0 0 0,0 1 0,0-1 0,-1 0 0,1 0 0,-1-1 0,0 1 0,3-5 0,3-8 0,-1 0 0,6-18 0,2-5 0,-88 115 0,16-7-1365,41-51-5461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5.039"/>
    </inkml:context>
    <inkml:brush xml:id="br0">
      <inkml:brushProperty name="width" value="0.05" units="cm"/>
      <inkml:brushProperty name="height" value="0.05" units="cm"/>
    </inkml:brush>
  </inkml:definitions>
  <inkml:trace contextRef="#ctx0" brushRef="#br0">16 3 24575,'-11'-2'0,"7"2"0,5 14 0,22 78 0,3-2 0,41 95 0,-32-98 0,-5 2 0,20 97 0,-46-165-1365,-2-9-5461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1.789"/>
    </inkml:context>
    <inkml:brush xml:id="br0">
      <inkml:brushProperty name="width" value="0.05" units="cm"/>
      <inkml:brushProperty name="height" value="0.05" units="cm"/>
    </inkml:brush>
  </inkml:definitions>
  <inkml:trace contextRef="#ctx0" brushRef="#br0">3 156 24575,'-2'-51'0,"2"40"0,3 41 0,-3-25 0,1 0 0,0 1 0,0-1 0,0 0 0,1 0 0,0 0 0,0 0 0,0 0 0,1-1 0,-1 1 0,1-1 0,0 1 0,0-1 0,1 0 0,-1 0 0,1 0 0,0-1 0,0 0 0,0 1 0,0-1 0,1 0 0,-1-1 0,1 1 0,0-1 0,9 3 0,-8-3 0,0-1 0,0 0 0,0 0 0,0-1 0,0 0 0,0 0 0,0 0 0,0-1 0,0 1 0,0-1 0,0-1 0,0 1 0,-1-1 0,1 0 0,0-1 0,-1 1 0,0-1 0,1 0 0,-1 0 0,0-1 0,-1 0 0,9-7 0,-9 6 0,0 1 0,0-1 0,0 0 0,0 0 0,-1-1 0,0 1 0,0-1 0,-1 1 0,1-1 0,1-10 0,-1 1 0,0-1 0,0-27 0,1-6 0,-4 49 0,0-1 0,0 1 0,0 0 0,0 0 0,0 0 0,0 0 0,0 0 0,0 0 0,0 0 0,0-1 0,0 1 0,0 0 0,0 0 0,0 0 0,0 0 0,0 0 0,0 0 0,0-1 0,0 1 0,0 0 0,0 0 0,0 0 0,1 0 0,-1 0 0,0 0 0,0 0 0,0 0 0,0 0 0,0 0 0,0-1 0,0 1 0,0 0 0,1 0 0,-1 0 0,0 0 0,0 0 0,0 0 0,0 0 0,0 0 0,0 0 0,1 0 0,-1 0 0,0 0 0,0 0 0,0 0 0,0 0 0,0 0 0,0 0 0,0 0 0,1 0 0,-1 0 0,0 0 0,0 0 0,0 1 0,0-1 0,0 0 0,0 0 0,0 0 0,0 0 0,1 0 0,-1 0 0,0 0 0,0 0 0,9 12 0,7 15 0,-2 2-107,-7-13-145,1 1 1,1-1-1,1 0 1,22 27-1,-13-24-6574</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5.822"/>
    </inkml:context>
    <inkml:brush xml:id="br0">
      <inkml:brushProperty name="width" value="0.05" units="cm"/>
      <inkml:brushProperty name="height" value="0.05" units="cm"/>
    </inkml:brush>
  </inkml:definitions>
  <inkml:trace contextRef="#ctx0" brushRef="#br0">264 1588 24575,'-13'1'0,"0"1"0,0 0 0,0 1 0,-17 6 0,2-1 0,-20 4 0,-57 5 0,261-54 0,1112-240-1689,1310-275-772,-1390 305 1703,-1002 207 740,1984-404-73,-1937 400 4641,-260 44-5448,1 0-5928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8.377"/>
    </inkml:context>
    <inkml:brush xml:id="br0">
      <inkml:brushProperty name="width" value="0.05" units="cm"/>
      <inkml:brushProperty name="height" value="0.05" units="cm"/>
    </inkml:brush>
  </inkml:definitions>
  <inkml:trace contextRef="#ctx0" brushRef="#br0">217 1 24575,'-2'0'0,"0"1"0,0-1 0,-1 1 0,1 0 0,0 0 0,0 0 0,0 0 0,0 0 0,0 0 0,1 0 0,-1 1 0,0-1 0,1 1 0,-1-1 0,1 1 0,-1 0 0,1 0 0,-1-1 0,1 1 0,-1 4 0,-22 43 0,22-43 0,-39 87 0,-67 108 0,107-200 0,1-1 0,0 0 0,0 1 0,-1-1 0,1 0 0,0 1 0,0-1 0,0 1 0,-1-1 0,1 0 0,0 1 0,0-1 0,0 1 0,0-1 0,0 1 0,0-1 0,0 0 0,0 1 0,0-1 0,0 1 0,0-1 0,0 1 0,0-1 0,0 1 0,0-1 0,1 0 0,-1 1 0,0-1 0,0 1 0,0-1 0,1 0 0,-1 1 0,0-1 0,1 0 0,-1 1 0,0-1 0,1 0 0,-1 1 0,0-1 0,1 0 0,-1 0 0,0 1 0,1-1 0,-1 0 0,1 0 0,-1 0 0,0 0 0,1 0 0,-1 0 0,1 1 0,-1-1 0,1 0 0,-1 0 0,1 0 0,-1 0 0,0 0 0,1-1 0,-1 1 0,1 0 0,-1 0 0,1 0 0,41-6 0,-25 3 0,1 3-30,0 0 0,0 2 0,0 0 0,-1 0 0,1 2 0,-1 0 0,19 8 0,2-1-1095,-14-4-5701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6:58.721"/>
    </inkml:context>
    <inkml:brush xml:id="br0">
      <inkml:brushProperty name="width" value="0.05" units="cm"/>
      <inkml:brushProperty name="height" value="0.05" units="cm"/>
    </inkml:brush>
  </inkml:definitions>
  <inkml:trace contextRef="#ctx0" brushRef="#br0">4 189 24575,'0'0'0,"0"0"0,0 0 0,0 0 0,0 0 0,0 0 0,1-1 0,-1 1 0,0 0 0,0 0 0,0 0 0,0 0 0,0 0 0,0 0 0,0 0 0,0 0 0,0-1 0,0 1 0,0 0 0,0 0 0,0 0 0,0 0 0,0 0 0,0 0 0,0 0 0,0 0 0,0-1 0,0 1 0,0 0 0,0 0 0,-1 0 0,1 0 0,0 0 0,0 0 0,0 0 0,0 0 0,0 0 0,0 0 0,0-1 0,0 1 0,0 0 0,0 0 0,0 0 0,-1 0 0,1 0 0,0 0 0,0 0 0,0 0 0,0 0 0,0 0 0,0 0 0,0 0 0,0 0 0,-1 0 0,1 0 0,0 0 0,0 0 0,0 0 0,0 0 0,0 0 0,0 0 0,0 0 0,0 0 0,-1 0 0,1 0 0,0 0 0,0 0 0,0 0 0,11-8 0,17-6 0,295-81 0,-88 29 0,-227 64 61,-17 8-1487,-4 0-5400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0.305"/>
    </inkml:context>
    <inkml:brush xml:id="br0">
      <inkml:brushProperty name="width" value="0.05" units="cm"/>
      <inkml:brushProperty name="height" value="0.05" units="cm"/>
    </inkml:brush>
  </inkml:definitions>
  <inkml:trace contextRef="#ctx0" brushRef="#br0">31 250 24575,'0'66'0,"-2"-6"0,3 0 0,2 1 0,13 64 0,-8-96 0,-7-28 0,-1 0 0,0-1 0,0 1 0,0 0 0,0 0 0,0-1 0,1 1 0,-1 0 0,0 0 0,1-1 0,-1 1 0,0 0 0,1-1 0,-1 1 0,1 0 0,-1-1 0,1 1 0,-1-1 0,1 1 0,0-1 0,-1 1 0,1-1 0,0 1 0,-1-1 0,1 0 0,0 1 0,-1-1 0,1 0 0,0 0 0,0 1 0,-1-1 0,2 0 0,-1-1 0,0 0 0,0 0 0,-1 0 0,1 0 0,-1 0 0,1 0 0,-1 0 0,1 0 0,-1 0 0,1 0 0,-1 0 0,0 0 0,0 0 0,0 0 0,1 0 0,-1 0 0,0 0 0,0-1 0,-1-1 0,-3-28 0,3 20 0,-31-168 0,16 98 0,-7-92 0,21 147 0,-1-44 0,4 66 0,-1-1 0,0 1 0,1-1 0,0 1 0,0-1 0,0 1 0,1-1 0,-1 1 0,1 0 0,0 0 0,5-7 0,-7 9 0,1 1 0,0 0 0,0 0 0,1 0 0,-1 0 0,0 0 0,0 0 0,0 0 0,1 0 0,-1 0 0,0 1 0,1-1 0,-1 1 0,1-1 0,-1 1 0,0-1 0,1 1 0,-1 0 0,1 0 0,0-1 0,2 1 0,-1 1 0,0 0 0,0-1 0,0 1 0,0 0 0,-1 0 0,1 1 0,0-1 0,-1 1 0,1-1 0,3 4 0,4 3 0,-1 1 0,0 0 0,-1 0 0,10 13 0,10 21 0,-1 2 0,25 57 0,20 37 0,-39-84-31,42 66-1303,-55-92-5492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0.690"/>
    </inkml:context>
    <inkml:brush xml:id="br0">
      <inkml:brushProperty name="width" value="0.05" units="cm"/>
      <inkml:brushProperty name="height" value="0.05" units="cm"/>
    </inkml:brush>
  </inkml:definitions>
  <inkml:trace contextRef="#ctx0" brushRef="#br0">63 154 24575,'-9'-4'0,"-8"-3"0,-2-3 0,4-6 0,13 1 0,11 2 0,10-1 0,10 2 0,9-2 0,8 2 0,6-2 0,2 1 0,-7 3-8191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1.018"/>
    </inkml:context>
    <inkml:brush xml:id="br0">
      <inkml:brushProperty name="width" value="0.05" units="cm"/>
      <inkml:brushProperty name="height" value="0.05" units="cm"/>
    </inkml:brush>
  </inkml:definitions>
  <inkml:trace contextRef="#ctx0" brushRef="#br0">26 103 24575,'-1'0'0,"-1"0"0,1 0 0,0 1 0,0-1 0,0 1 0,0-1 0,0 1 0,0-1 0,0 1 0,0-1 0,1 1 0,-1 0 0,0 0 0,0-1 0,0 1 0,1 0 0,-1 0 0,0 0 0,1 0 0,-1 0 0,1 0 0,-1 0 0,1 0 0,0 0 0,-1 0 0,1 0 0,0 0 0,0 0 0,-1 0 0,1 1 0,0-1 0,0 0 0,0 0 0,1 2 0,4 40 0,6-12 0,1 0 0,2-1 0,34 55 0,-13-25 0,-8-16 0,-20-34 0,0 0 0,0 1 0,-1-1 0,-1 2 0,0-1 0,0 0 0,3 16 0,-10-22 0,-5-10 0,-8-11 0,-8-12 0,2-1 0,1 0 0,2-2 0,1 0 0,1-1 0,2-1 0,1 0 0,1-1 0,2 0 0,-7-48 0,16 73 0,1 1 0,-1-1 0,2 0 0,-1 0 0,1 1 0,1-1 0,0 1 0,0-1 0,0 1 0,5-11 0,-5 16 0,-1 0 0,0 1 0,1-1 0,-1 1 0,1 0 0,0-1 0,0 1 0,0 0 0,0 0 0,0 0 0,0 0 0,0 1 0,1-1 0,-1 1 0,1-1 0,-1 1 0,1 0 0,0 0 0,-1 0 0,1 0 0,0 0 0,0 0 0,0 1 0,-1 0 0,1-1 0,0 1 0,0 0 0,0 1 0,0-1 0,0 0 0,0 1 0,-1 0 0,6 1 0,0 1 0,0 0 0,0 1 0,-1 0 0,1 1 0,-1-1 0,0 1 0,0 0 0,-1 1 0,1 0 0,-1 0 0,-1 0 0,1 1 0,-1 0 0,0 0 0,4 9 0,-6-12 0,-1-1 0,0 1 0,-1 0 0,1 0 0,-1 1 0,1-1 0,-1 0 0,-1 0 0,1 1 0,0-1 0,-1 0 0,0 1 0,0-1 0,0 0 0,-1 1 0,0-1 0,1 0 0,-2 0 0,1 1 0,0-1 0,-1 0 0,0 0 0,1 0 0,-2 0 0,1-1 0,0 1 0,-1-1 0,0 1 0,1-1 0,-7 6 0,3-5-227,0 1-1,0-1 1,-1 0-1,1-1 1,-14 6-1,-5-1-6598</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1.362"/>
    </inkml:context>
    <inkml:brush xml:id="br0">
      <inkml:brushProperty name="width" value="0.05" units="cm"/>
      <inkml:brushProperty name="height" value="0.05" units="cm"/>
    </inkml:brush>
  </inkml:definitions>
  <inkml:trace contextRef="#ctx0" brushRef="#br0">54 213 24575,'2'7'0,"0"1"0,0 0 0,1-1 0,0 1 0,0-1 0,1 0 0,0 0 0,9 11 0,47 62 0,-38-55 0,-1 1 0,23 41 0,-56-84 0,-2 1 0,-17-16 0,-9-10 0,19 17 0,1 0 0,-29-48 0,42 59 0,-1 0 0,2 0 0,0-1 0,1 0 0,0 0 0,1 0 0,-3-26 0,6 36 0,1 1 0,0 0 0,0-1 0,0 1 0,0 0 0,1 0 0,0-1 0,0 1 0,0 0 0,0 0 0,1 0 0,-1 0 0,1 0 0,0 0 0,0 0 0,1 1 0,-1-1 0,1 1 0,0 0 0,-1-1 0,2 1 0,5-5 0,-4 6 0,-1-1 0,1 1 0,0-1 0,0 1 0,0 1 0,0-1 0,0 1 0,0 0 0,0 0 0,1 0 0,-1 1 0,0 0 0,0 0 0,1 0 0,-1 0 0,0 1 0,0 0 0,6 2 0,0 0 0,0 1 0,0 0 0,-1 0 0,1 1 0,-1 1 0,0 0 0,-1 0 0,0 1 0,0 0 0,0 1 0,10 10 0,-16-14 0,-1-1 0,1 1 0,-1-1 0,1 1 0,-1 0 0,0 0 0,0 0 0,0 0 0,-1 0 0,0 0 0,0 0 0,0 1 0,0-1 0,0 0 0,-1 1 0,0-1 0,0 1 0,0-1 0,-1 0 0,1 1 0,-1-1 0,0 0 0,0 1 0,0-1 0,-1 0 0,0 0 0,0 0 0,0 0 0,0 0 0,0 0 0,-6 6 0,2-3-151,0 0-1,-1-1 0,1 1 0,-1-1 1,-1 0-1,1-1 0,-1 0 1,-13 7-1,-4-2-6674</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1.989"/>
    </inkml:context>
    <inkml:brush xml:id="br0">
      <inkml:brushProperty name="width" value="0.05" units="cm"/>
      <inkml:brushProperty name="height" value="0.05" units="cm"/>
    </inkml:brush>
  </inkml:definitions>
  <inkml:trace contextRef="#ctx0" brushRef="#br0">178 434 24575,'0'0'0,"-1"0"0,1 0 0,0 0 0,-1 0 0,1 0 0,-1 0 0,1 0 0,0 0 0,-1 0 0,1 0 0,0 0 0,-1 0 0,1 0 0,0 0 0,-1-1 0,1 1 0,0 0 0,-1 0 0,1 0 0,0 0 0,-1-1 0,1 1 0,0 0 0,0 0 0,-1-1 0,1 1 0,0 0 0,0-1 0,0 1 0,-1 0 0,1-1 0,0 1 0,0 0 0,0-1 0,0 1 0,0 0 0,0-1 0,0 1 0,-1 0 0,1-1 0,1 1 0,-1-1 0,1 1 0,-1 0 0,1 0 0,-1 0 0,1 0 0,-1 0 0,0-1 0,1 1 0,-1 0 0,1 0 0,-1 0 0,1 0 0,-1 0 0,1 0 0,-1 0 0,1 1 0,-1-1 0,1 0 0,-1 0 0,1 0 0,-1 0 0,0 1 0,1-1 0,-1 0 0,1 0 0,-1 1 0,0-1 0,1 0 0,-1 1 0,0-1 0,1 0 0,-1 1 0,0-1 0,1 0 0,-1 1 0,0-1 0,0 1 0,1 0 0,12 13 0,0 1 0,-1 0 0,-1 0 0,0 2 0,-2-1 0,10 20 0,-4-1 0,-1 1 0,10 40 0,-23-57 0,-1-19 0,0 1 0,-1-1 0,1 0 0,0 0 0,0 0 0,0 0 0,-1 1 0,1-1 0,0 0 0,0 0 0,-1 0 0,1 0 0,0 0 0,-1 0 0,1 0 0,0 0 0,0 0 0,-1 0 0,1 0 0,0 0 0,0 0 0,-1 0 0,1 0 0,0 0 0,-1 0 0,1 0 0,0 0 0,0 0 0,-1 0 0,1-1 0,0 1 0,0 0 0,0 0 0,-1 0 0,1-1 0,-29-25 0,-16-27 0,2-1 0,2-2 0,4-1 0,-34-69 0,62 107 0,1 0 0,0 0 0,2-1 0,1 0 0,0 0 0,1-1 0,-1-36 0,4 50 0,2-1 0,-1 0 0,1 1 0,1-1 0,-1 0 0,1 1 0,0-1 0,1 1 0,0 0 0,5-10 0,-4 12 0,-1 0 0,1 1 0,0-1 0,0 1 0,0 0 0,0 0 0,1 0 0,0 1 0,-1 0 0,2-1 0,-1 2 0,0-1 0,0 1 0,1-1 0,7-1 0,-1 2 0,1 0 0,-1 0 0,1 1 0,-1 0 0,1 2 0,-1-1 0,1 1 0,-1 1 0,0 0 0,1 1 0,-1 0 0,0 1 0,12 6 0,-9-4 0,-1 1 0,0 0 0,0 1 0,-1 1 0,0 0 0,-1 1 0,1 0 0,-2 1 0,0 0 0,10 13 0,-17-19 0,-1 0 0,1 0 0,-1 0 0,0 1 0,-1 0 0,1-1 0,-1 1 0,-1 0 0,1 0 0,-1 0 0,0 0 0,0 0 0,0 1 0,-1-1 0,0 0 0,-1 7 0,-1-4 0,0 0 0,0-1 0,-1 1 0,0-1 0,-1 0 0,1 1 0,-2-1 0,1-1 0,-1 1 0,-7 7 0,-4 4 0,-1-1 0,-1-1 0,-1-1 0,0 0 0,-1-2 0,-1 0 0,-25 13 0,26-19 0,16-6 0,-1-1 0,1 1 0,-1 0 0,1 0 0,0 0 0,0 1 0,0-1 0,0 1 0,-7 6 0,13-8 0,0 0 0,0 0 0,0 0 0,0 0 0,0 0 0,0-1 0,0 1 0,0 0 0,0-1 0,3 1 0,103 18 0,-47-9 0,0 2 0,78 27 0,-100-25-455,-1 2 0,63 36 0,-73-33-6371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2.508"/>
    </inkml:context>
    <inkml:brush xml:id="br0">
      <inkml:brushProperty name="width" value="0.05" units="cm"/>
      <inkml:brushProperty name="height" value="0.05" units="cm"/>
    </inkml:brush>
  </inkml:definitions>
  <inkml:trace contextRef="#ctx0" brushRef="#br0">81 255 24575,'-19'-36'0,"4"6"0,-17-40 0,29 61 0,0 1 0,1 0 0,0-1 0,0 0 0,1 1 0,0-1 0,1 0 0,0 0 0,2-17 0,-2 26 0,0-1 0,0 0 0,0 0 0,0 1 0,0-1 0,1 0 0,-1 0 0,0 1 0,0-1 0,1 0 0,-1 1 0,0-1 0,1 0 0,-1 1 0,1-1 0,-1 1 0,1-1 0,-1 0 0,1 1 0,-1-1 0,2 0 0,-1 1 0,-1 0 0,1 0 0,-1 0 0,1 0 0,0 0 0,-1 0 0,1 1 0,-1-1 0,1 0 0,-1 0 0,1 0 0,-1 1 0,1-1 0,-1 0 0,1 0 0,-1 1 0,1-1 0,-1 0 0,1 1 0,-1-1 0,1 1 0,20 29 0,2 28 0,30 108 0,-5-7 0,-36-127 0,0-1 0,2 0 0,1-1 0,27 41 0,-36-63 0,0-1 0,1 0 0,0 0 0,0 0 0,0-1 0,0 0 0,1 0 0,16 8 0,-18-11 0,0-1 0,1 1 0,-1-1 0,1-1 0,0 1 0,0-1 0,0 0 0,-1-1 0,1 0 0,0 0 0,0 0 0,0-1 0,12-2 0,-10 0-227,0 0-1,0 0 1,0-1-1,-1 0 1,13-7-1,6-8-6598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2.868"/>
    </inkml:context>
    <inkml:brush xml:id="br0">
      <inkml:brushProperty name="width" value="0.05" units="cm"/>
      <inkml:brushProperty name="height" value="0.05" units="cm"/>
    </inkml:brush>
  </inkml:definitions>
  <inkml:trace contextRef="#ctx0" brushRef="#br0">72 86 24575,'-9'0'0,"-8"5"0,-5 1 0,5-5 0,10-2 0,16-6 0,16-2 0,17-4 0,16-5 0,6 2 0,3-2 0,-11 2-8191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2.182"/>
    </inkml:context>
    <inkml:brush xml:id="br0">
      <inkml:brushProperty name="width" value="0.05" units="cm"/>
      <inkml:brushProperty name="height" value="0.05" units="cm"/>
    </inkml:brush>
  </inkml:definitions>
  <inkml:trace contextRef="#ctx0" brushRef="#br0">32 63 24575,'0'-4'0,"-4"-7"0,-3-5 0,-3-1 0,-1 3-8191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4.355"/>
    </inkml:context>
    <inkml:brush xml:id="br0">
      <inkml:brushProperty name="width" value="0.05" units="cm"/>
      <inkml:brushProperty name="height" value="0.05" units="cm"/>
    </inkml:brush>
  </inkml:definitions>
  <inkml:trace contextRef="#ctx0" brushRef="#br0">13 11 24575,'0'-1'0,"0"1"0,0-1 0,0 1 0,-1-1 0,1 1 0,0-1 0,0 1 0,0-1 0,0 1 0,-1-1 0,1 1 0,0 0 0,-1-1 0,1 1 0,0-1 0,-1 1 0,1 0 0,0-1 0,-1 1 0,1 0 0,-1-1 0,1 1 0,-1-1 0,1 1 0,-1 0 0,1 0 0,0 0 0,0 0 0,0 0 0,-1 0 0,1 0 0,0 0 0,0 0 0,0 0 0,0 1 0,-1-1 0,1 0 0,0 0 0,0 0 0,0 0 0,0 0 0,-1 0 0,1 0 0,0 0 0,0 0 0,0 1 0,0-1 0,0 0 0,-1 0 0,1 0 0,0 0 0,0 0 0,0 1 0,0-1 0,0 0 0,0 0 0,0 0 0,0 1 0,0-1 0,0 0 0,0 0 0,0 0 0,0 0 0,0 1 0,0-1 0,0 0 0,0 0 0,0 0 0,0 1 0,0-1 0,0 0 0,0 0 0,0 0 0,0 0 0,0 1 0,0-1 0,0 0 0,0 0 0,1 0 0,-1 0 0,0 0 0,0 1 0,0-1 0,0 0 0,0 0 0,0 0 0,1 0 0,-1 0 0,0 0 0,41 87 0,80 123 0,-35-65 0,-55-94-1365,-18-34-5461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5.063"/>
    </inkml:context>
    <inkml:brush xml:id="br0">
      <inkml:brushProperty name="width" value="0.05" units="cm"/>
      <inkml:brushProperty name="height" value="0.05" units="cm"/>
    </inkml:brush>
  </inkml:definitions>
  <inkml:trace contextRef="#ctx0" brushRef="#br0">1 433 24575,'16'-5'0,"-15"4"0,1 0 0,-1 1 0,0-1 0,1 1 0,-1-1 0,1 1 0,-1-1 0,1 1 0,-1 0 0,0-1 0,1 1 0,-1 0 0,3 0 0,5 3 0,0-1 0,1 1 0,-2 0 0,1 1 0,0 0 0,9 7 0,-10-7 0,0 1 0,0-1 0,1-1 0,-1 1 0,1-1 0,9 1 0,-15-3 0,1-1 0,-1 0 0,1 0 0,-1 0 0,0-1 0,1 1 0,-1-1 0,1 0 0,-1 0 0,0 0 0,0 0 0,1 0 0,-1-1 0,0 0 0,0 1 0,-1-1 0,1 0 0,0-1 0,-1 1 0,5-4 0,-3 1 0,0 1 0,0-1 0,0 0 0,-1 0 0,1 0 0,-1-1 0,0 1 0,-1-1 0,1 1 0,-1-1 0,-1 0 0,1 0 0,1-10 0,-2 6 0,-1 1 0,0-1 0,-1 1 0,0-1 0,0 1 0,-1-1 0,0 1 0,-4-10 0,-8-13 0,0 1 0,-2 0 0,-38-52 0,45 69 0,-42-65 0,46 77 0,9 13 0,10 19 0,49 75 0,-53-90 0,1-1 0,0 0 0,1 0 0,23 20 0,-32-32 0,-1 0 0,1 0 0,-1 0 0,1-1 0,0 1 0,0-1 0,0 1 0,0-1 0,0 0 0,0 0 0,0 0 0,0-1 0,1 1 0,-1-1 0,0 0 0,5 0 0,-6 0 0,1-1 0,-1 1 0,1-1 0,-1 0 0,0 0 0,1 0 0,-1-1 0,0 1 0,0 0 0,0-1 0,0 0 0,0 1 0,0-1 0,0 0 0,-1 0 0,1 0 0,-1 0 0,1 0 0,-1 0 0,2-4 0,-2 4 0,-1 1 0,1 0 0,-1-1 0,1 1 0,-1 0 0,1 0 0,0 0 0,0-1 0,0 1 0,-1 0 0,1 0 0,0 0 0,0 1 0,0-1 0,1 0 0,-1 0 0,2-1 0,-2 3 0,0 0 0,1-1 0,-1 1 0,0 0 0,0 0 0,1 0 0,-1 0 0,0 0 0,0 0 0,0 0 0,0 0 0,0 0 0,0 0 0,-1 1 0,1-1 0,1 2 0,11 16-1365,2 1-5461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5.404"/>
    </inkml:context>
    <inkml:brush xml:id="br0">
      <inkml:brushProperty name="width" value="0.05" units="cm"/>
      <inkml:brushProperty name="height" value="0.05" units="cm"/>
    </inkml:brush>
  </inkml:definitions>
  <inkml:trace contextRef="#ctx0" brushRef="#br0">36 47 24575,'1'0'0,"-1"1"0,1-1 0,-1 0 0,1 0 0,0-1 0,-1 1 0,1 0 0,0 0 0,-1 0 0,1 0 0,-1 0 0,1-1 0,-1 1 0,1 0 0,0 0 0,-1-1 0,1 1 0,-1-1 0,1 1 0,-1 0 0,0-1 0,1 1 0,-1-1 0,1 1 0,-1-1 0,0 1 0,1-1 0,-1 1 0,0-1 0,0 1 0,1-1 0,-1 0 0,0 1 0,0-1 0,0 1 0,0-1 0,0 0 0,0 1 0,0-1 0,0 0 0,0 1 0,0-1 0,0 1 0,0-1 0,0 0 0,0 1 0,0-1 0,-1 0 0,1-1 0,-1 1 0,0-1 0,1 1 0,-1-1 0,0 1 0,1 0 0,-1-1 0,0 1 0,0 0 0,0 0 0,0-1 0,0 1 0,-1 0 0,1 0 0,0 0 0,0 0 0,-1 1 0,-1-2 0,2 1 0,0 1 0,0 0 0,0-1 0,1 1 0,-1 0 0,0-1 0,0 1 0,0 0 0,0 0 0,0 0 0,0 0 0,0 0 0,1 0 0,-1 0 0,0 0 0,0 1 0,0-1 0,0 0 0,0 0 0,1 1 0,-1-1 0,0 0 0,0 1 0,0-1 0,1 1 0,-1-1 0,0 1 0,1 0 0,-1-1 0,0 1 0,1-1 0,-1 1 0,1 0 0,-1 0 0,1-1 0,-1 1 0,1 0 0,0 0 0,-1 0 0,1 0 0,-1 1 0,1 0 0,0-1 0,0 1 0,0 0 0,0 0 0,0 0 0,1 0 0,-1-1 0,1 1 0,-1 0 0,1 0 0,-1 0 0,1-1 0,0 1 0,0 0 0,0-1 0,0 1 0,0-1 0,0 1 0,0-1 0,2 2 0,5 3 0,1 0 0,0-1 0,0 0 0,1 0 0,-1-1 0,1 0 0,0-1 0,0 0 0,0 0 0,13 1 0,-9-2 0,-1 1 0,1 1 0,-1 0 0,24 12 0,-35-15 3,-1 0 0,1-1 0,-1 1 0,0 0 0,1 0-1,-1 0 1,0 0 0,0 0 0,1 1 0,-1-1 0,0 0-1,0 0 1,0 1 0,-1-1 0,1 1 0,0-1 0,0 1 0,-1-1-1,1 1 1,-1-1 0,0 1 0,1 0 0,-1-1 0,0 1 0,0-1-1,0 1 1,0 0 0,0-1 0,0 1 0,0 0 0,-1-1 0,1 1-1,0-1 1,-1 1 0,0 0 0,1-1 0,-1 1 0,0-1-1,0 0 1,0 1 0,-1 1 0,-3 4-189,0-1 1,0 0-1,-1-1 0,1 1 1,-1-1-1,-1 0 1,-8 5-1,-9 4-6640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5.886"/>
    </inkml:context>
    <inkml:brush xml:id="br0">
      <inkml:brushProperty name="width" value="0.05" units="cm"/>
      <inkml:brushProperty name="height" value="0.05" units="cm"/>
    </inkml:brush>
  </inkml:definitions>
  <inkml:trace contextRef="#ctx0" brushRef="#br0">49 528 24575,'10'-18'0,"2"-17"0,-6-24 0,-2-1 0,-3 0 0,-6-63 0,5 109 0,-1-1 0,-1 1 0,0 0 0,0 0 0,-2 0 0,1 0 0,-2 0 0,0 1 0,-9-17 0,14 29 0,-1 0 0,1-1 0,-1 1 0,0 0 0,0 0 0,0 1 0,1-1 0,-1 0 0,0 0 0,0 0 0,0 0 0,0 1 0,0-1 0,0 0 0,-1 1 0,1-1 0,0 1 0,0 0 0,0-1 0,0 1 0,-1 0 0,1-1 0,0 1 0,-2 0 0,2 1 0,0-1 0,0 1 0,0-1 0,1 1 0,-1-1 0,0 1 0,1 0 0,-1-1 0,0 1 0,1 0 0,-1-1 0,1 1 0,-1 0 0,1 0 0,-1 0 0,1-1 0,0 1 0,-1 0 0,1 0 0,0 0 0,0 0 0,0 0 0,0 0 0,-1 0 0,1-1 0,1 1 0,-1 0 0,0 0 0,0 0 0,0 0 0,0 0 0,1 1 0,16 50-1365,-7-26-5461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6.246"/>
    </inkml:context>
    <inkml:brush xml:id="br0">
      <inkml:brushProperty name="width" value="0.05" units="cm"/>
      <inkml:brushProperty name="height" value="0.05" units="cm"/>
    </inkml:brush>
  </inkml:definitions>
  <inkml:trace contextRef="#ctx0" brushRef="#br0">82 301 24575,'-10'-11'0,"0"0"0,1-1 0,0-1 0,-14-25 0,20 32 0,0 1 0,0-1 0,1 1 0,0-1 0,0 0 0,1 0 0,-1 0 0,1 0 0,1 0 0,-1 0 0,1 0 0,0 0 0,0 0 0,3-11 0,-1 11 0,1 1 0,0-1 0,0 1 0,1 0 0,-1 1 0,1-1 0,0 0 0,0 1 0,1 0 0,-1 0 0,1 0 0,7-3 0,7-6 0,37-17 0,-53 29 5,0-1 0,0 1 0,0 0-1,1 0 1,-1 0 0,0 0 0,0 0 0,1 1-1,-1 0 1,1 0 0,-1 0 0,0 0 0,1 0-1,-1 0 1,1 1 0,-1 0 0,0 0-1,0 0 1,1 0 0,-1 0 0,0 1 0,0-1-1,0 1 1,4 3 0,2 3-253,0 0 1,-1 0-1,0 1 1,0 1-1,10 16 1,2 4-6579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6.870"/>
    </inkml:context>
    <inkml:brush xml:id="br0">
      <inkml:brushProperty name="width" value="0.05" units="cm"/>
      <inkml:brushProperty name="height" value="0.05" units="cm"/>
    </inkml:brush>
  </inkml:definitions>
  <inkml:trace contextRef="#ctx0" brushRef="#br0">0 486 24575,'0'1'0,"1"0"0,-1 0 0,0-1 0,0 1 0,0 0 0,1 0 0,-1-1 0,0 1 0,1 0 0,-1 0 0,0-1 0,1 1 0,-1 0 0,1-1 0,-1 1 0,1-1 0,-1 1 0,1-1 0,0 1 0,-1-1 0,1 1 0,0-1 0,-1 1 0,1-1 0,0 0 0,-1 1 0,1-1 0,0 0 0,0 0 0,-1 0 0,1 0 0,0 1 0,0-1 0,0 0 0,-1 0 0,1 0 0,0-1 0,0 1 0,0 0 0,1 0 0,1-1 0,0 1 0,1-1 0,-1 0 0,0 0 0,0 0 0,0 0 0,0-1 0,6-2 0,-4-1 0,1-1 0,-1 0 0,0 0 0,0 0 0,0 0 0,-1-1 0,0 0 0,-1 0 0,1 0 0,-1 0 0,4-14 0,-2 2 0,-1 1 0,0-1 0,1-34 0,-5 21 0,-3 0 0,0 1 0,-2-1 0,-1 1 0,-2 0 0,-14-37 0,6 38 0,7 26 0,5 20 0,5 1 0,1 0 0,1-1 0,0 1 0,1-1 0,1 1 0,0-1 0,1-1 0,1 1 0,1-1 0,0 0 0,0-1 0,16 19 0,-22-30 0,1 0 0,-1 0 0,1 0 0,0-1 0,0 1 0,1-1 0,-1 1 0,0-1 0,1 0 0,-1 0 0,1-1 0,0 1 0,0-1 0,-1 0 0,1 0 0,7 1 0,-8-2 0,0 0 0,-1 0 0,1 0 0,0-1 0,0 1 0,0-1 0,-1 0 0,1 0 0,0 0 0,-1 0 0,1 0 0,-1-1 0,1 1 0,-1-1 0,0 0 0,0 1 0,1-1 0,-1 0 0,-1 0 0,1 0 0,0-1 0,0 1 0,2-5 0,8-12-1365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7.212"/>
    </inkml:context>
    <inkml:brush xml:id="br0">
      <inkml:brushProperty name="width" value="0.05" units="cm"/>
      <inkml:brushProperty name="height" value="0.05" units="cm"/>
    </inkml:brush>
  </inkml:definitions>
  <inkml:trace contextRef="#ctx0" brushRef="#br0">88 43 24575,'-36'-29'0,"33"27"0,1 1 0,-1-1 0,1 1 0,-1 0 0,0-1 0,1 1 0,-1 0 0,0 1 0,0-1 0,0 1 0,0-1 0,-5 1 0,7 0 0,1 0 0,-1 0 0,1 0 0,0 0 0,-1 0 0,1 0 0,-1 0 0,1 0 0,-1 0 0,1 1 0,0-1 0,-1 0 0,1 0 0,0 0 0,-1 1 0,1-1 0,0 0 0,-1 1 0,1-1 0,0 0 0,-1 0 0,1 1 0,0-1 0,0 1 0,0-1 0,-1 0 0,1 1 0,0-1 0,0 0 0,0 1 0,0-1 0,0 1 0,-1 0 0,8 15 0,17 11 0,-9-16 0,1 0 0,1-1 0,26 11 0,-27-14 0,-1 1 0,0 0 0,-1 1 0,24 18 0,-36-25-47,1 1 0,-1-1 0,0 0 0,0 1 0,0-1 0,0 1 0,0-1 0,0 1 0,-1 0-1,1 0 1,-1 0 0,0 0 0,0 0 0,0 0 0,0 0 0,-1 0 0,1 1 0,-1-1 0,0 0 0,0 0 0,0 0 0,0 1-1,0-1 1,-1 0 0,0 0 0,1 0 0,-1 0 0,-3 6 0,-7 8-6779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7.746"/>
    </inkml:context>
    <inkml:brush xml:id="br0">
      <inkml:brushProperty name="width" value="0.05" units="cm"/>
      <inkml:brushProperty name="height" value="0.05" units="cm"/>
    </inkml:brush>
  </inkml:definitions>
  <inkml:trace contextRef="#ctx0" brushRef="#br0">168 657 24575,'0'0'0,"-1"0"0,1 0 0,-1 0 0,1 0 0,0 0 0,-1 0 0,1 0 0,-1 1 0,1-1 0,-1 0 0,1 0 0,0 0 0,-1 1 0,1-1 0,-1 0 0,1 0 0,0 1 0,-1-1 0,1 0 0,0 1 0,0-1 0,-1 1 0,1-1 0,0 0 0,0 1 0,-1-1 0,1 1 0,1 2 0,5-8 0,-1-1 0,-2-1 0,1 1 0,-1-1 0,0 1 0,0-1 0,0 0 0,-1 0 0,0 0 0,-1 0 0,0-1 0,0 1 0,0 0 0,-1-11 0,-1-10 0,-1 0 0,-6-30 0,-6-7 0,-4 0 0,-2 2 0,-53-115 0,69 169 0,-14-28 0,17 35 0,0 0 0,1 1 0,-1-1 0,0 1 0,0-1 0,-1 1 0,1-1 0,0 1 0,0 0 0,-1 0 0,1-1 0,-1 1 0,1 0 0,-1 0 0,1 1 0,-4-3 0,4 4-37,1-1-1,-1 1 0,0-1 1,0 0-1,1 1 1,-1-1-1,1 1 0,-1-1 1,0 1-1,1 0 1,-1-1-1,1 1 0,-1-1 1,1 1-1,-1 0 1,1 0-1,0-1 0,-1 1 1,1 0-1,0 0 1,0-1-1,0 1 0,-1 0 1,1 0-1,0 0 1,0-1-1,0 1 1,0 1-1,0-1-237,-2 18-6551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8.120"/>
    </inkml:context>
    <inkml:brush xml:id="br0">
      <inkml:brushProperty name="width" value="0.05" units="cm"/>
      <inkml:brushProperty name="height" value="0.05" units="cm"/>
    </inkml:brush>
  </inkml:definitions>
  <inkml:trace contextRef="#ctx0" brushRef="#br0">16 323 24575,'0'0'0,"-1"0"0,0 0 0,1 0 0,-1 0 0,0 0 0,1 0 0,-1 0 0,1 0 0,-1 0 0,0 0 0,1-1 0,-1 1 0,1 0 0,-1 0 0,0-1 0,1 1 0,-1-1 0,1 1 0,-1 0 0,1-1 0,-1 1 0,1-1 0,-1 1 0,1-1 0,0 1 0,-1-1 0,1 1 0,-1-2 0,3-18 0,0 15 0,-1 0 0,2 1 0,-1-1 0,0 1 0,1-1 0,5-5 0,30-17 0,-32 24 0,0-1 0,0 1 0,-1-1 0,10-9 0,-13 11 0,-1 0 0,1-1 0,-1 1 0,1 0 0,-1-1 0,0 1 0,0-1 0,0 1 0,0-1 0,0 1 0,-1-1 0,1 0 0,-1 1 0,0-1 0,1 0 0,-1-3 0,-2-2 0,1 0 0,-1 0 0,0 0 0,0 0 0,-1 1 0,-5-12 0,5 14 0,0 0 0,1 0 0,0 0 0,0-1 0,0 1 0,0-1 0,1 1 0,0-1 0,1 0 0,-1 1 0,1-1 0,0 0 0,1-8 0,-1 14 0,0 0 0,0-1 0,1 1 0,-1 0 0,0 0 0,0-1 0,0 1 0,0 0 0,1 0 0,-1-1 0,0 1 0,0 0 0,1 0 0,-1 0 0,0 0 0,1-1 0,-1 1 0,0 0 0,0 0 0,1 0 0,-1 0 0,0 0 0,1 0 0,-1 0 0,0 0 0,1 0 0,-1 0 0,0 0 0,1 0 0,-1 0 0,0 0 0,0 0 0,1 0 0,-1 0 0,0 0 0,1 0 0,-1 0 0,0 1 0,0-1 0,1 0 0,-1 0 0,0 0 0,1 1 0,-1-1 0,0 0 0,0 0 0,0 0 0,1 1 0,-1-1 0,0 0 0,16 15 0,-15-13 0,69 79-1365,-47-50-5461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8.651"/>
    </inkml:context>
    <inkml:brush xml:id="br0">
      <inkml:brushProperty name="width" value="0.05" units="cm"/>
      <inkml:brushProperty name="height" value="0.05" units="cm"/>
    </inkml:brush>
  </inkml:definitions>
  <inkml:trace contextRef="#ctx0" brushRef="#br0">25 407 24575,'-1'-1'0,"-1"1"0,1 0 0,-1-1 0,0 1 0,1-1 0,-1 0 0,1 1 0,0-1 0,-1 0 0,1 0 0,-1 0 0,-1-2 0,3 3 0,-1 0 0,1 0 0,0-1 0,0 1 0,-1 0 0,1 0 0,0-1 0,0 1 0,0 0 0,-1 0 0,1-1 0,0 1 0,0 0 0,0-1 0,0 1 0,0 0 0,0-1 0,-1 1 0,1 0 0,0-1 0,0 1 0,0 0 0,0-1 0,0 1 0,0 0 0,0-1 0,1 1 0,-1 0 0,0-1 0,0 1 0,0 0 0,0-1 0,0 1 0,0 0 0,1-1 0,-1 1 0,0 0 0,0 0 0,0-1 0,1 1 0,-1 0 0,0 0 0,0-1 0,1 1 0,-1 0 0,0 0 0,1 0 0,-1 0 0,0-1 0,1 1 0,-1 0 0,0 0 0,1 0 0,-1 0 0,0 0 0,1 0 0,-1 0 0,0 0 0,1 0 0,-1 0 0,0 0 0,1 0 0,-1 0 0,1 0 0,6-1 0,0-1 0,0 0 0,0 0 0,0-1 0,0 1 0,-1-2 0,1 1 0,-1-1 0,0 0 0,7-5 0,-9 5 0,0 0 0,-1 0 0,1-1 0,-1 1 0,1-1 0,-2 0 0,1 0 0,0 0 0,-1 0 0,0-1 0,0 1 0,0 0 0,1-11 0,-1-3 0,0 0 0,-1 0 0,-1 0 0,0 0 0,-2 0 0,0 0 0,-1 0 0,-1 1 0,-1-1 0,-1 1 0,0 0 0,-11-20 0,17 38 0,0 0 0,0 0 0,0-1 0,0 1 0,0 0 0,0 0 0,0 0 0,0 0 0,0-1 0,0 1 0,0 0 0,0 0 0,0 0 0,0-1 0,0 1 0,0 0 0,-1 0 0,1 0 0,0 0 0,0 0 0,0-1 0,0 1 0,0 0 0,-1 0 0,1 0 0,0 0 0,0 0 0,0 0 0,-1 0 0,1 0 0,0 0 0,0-1 0,0 1 0,-1 0 0,1 0 0,0 0 0,0 0 0,0 0 0,-1 0 0,1 0 0,0 0 0,0 1 0,0-1 0,0 0 0,-1 0 0,1 0 0,0 0 0,-3 12 0,4 18 0,2-17-97,1 0-1,0 0 1,1 0-1,0-1 1,1 0-1,0 0 1,1 0-1,0-1 1,1 0-1,0 0 1,1-1-1,1 0 0,11 10 1,-6-7-6729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2.526"/>
    </inkml:context>
    <inkml:brush xml:id="br0">
      <inkml:brushProperty name="width" value="0.05" units="cm"/>
      <inkml:brushProperty name="height" value="0.05" units="cm"/>
    </inkml:brush>
  </inkml:definitions>
  <inkml:trace contextRef="#ctx0" brushRef="#br0">0 1 24575,'7'9'0,"0"1"0,0 0 0,5 14 0,6 21 0,-1 1 0,-3 1 0,10 57 0,15 53 0,-37-151 0,0 1 0,1 0 0,0-1 0,0 0 0,0 1 0,1-1 0,0-1 0,0 1 0,0 0 0,1-1 0,7 7 0,-8-10 0,-1 1 0,1-1 0,0 0 0,0 0 0,0 0 0,1 0 0,-1-1 0,0 1 0,1-1 0,-1 0 0,1-1 0,-1 1 0,1-1 0,-1 0 0,1 0 0,-1 0 0,1-1 0,8-1 0,8-4-252,0-1-1,0-1 0,38-20 1,-54 25-103,39-19-6471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09.010"/>
    </inkml:context>
    <inkml:brush xml:id="br0">
      <inkml:brushProperty name="width" value="0.05" units="cm"/>
      <inkml:brushProperty name="height" value="0.05" units="cm"/>
    </inkml:brush>
  </inkml:definitions>
  <inkml:trace contextRef="#ctx0" brushRef="#br0">27 57 24575,'0'-9'0,"1"6"0,-1 1 0,0-1 0,0 1 0,0-1 0,0 1 0,0-1 0,0 1 0,-1-1 0,1 1 0,-1-1 0,0 1 0,1-1 0,-1 1 0,0 0 0,-1-1 0,1 1 0,-3-4 0,4 6 0,0 0 0,-1 0 0,1 0 0,-1 0 0,1 0 0,0 0 0,-1 0 0,1 0 0,0 0 0,-1 0 0,1 1 0,0-1 0,-1 0 0,1 0 0,0 0 0,-1 0 0,1 0 0,0 1 0,-1-1 0,1 0 0,0 0 0,0 1 0,-1-1 0,1 0 0,0 0 0,0 1 0,0-1 0,-1 0 0,1 0 0,0 1 0,0-1 0,0 0 0,0 1 0,-1-1 0,1 0 0,0 1 0,0-1 0,0 1 0,0-1 0,0 0 0,0 1 0,0-1 0,0 1 0,-3 17 0,2-13 0,0 0 0,1 0 0,0 0 0,0 0 0,0 0 0,1 0 0,0 0 0,0 0 0,0 0 0,1 0 0,-1 0 0,1 0 0,0-1 0,0 1 0,1-1 0,0 1 0,-1-1 0,1 0 0,6 6 0,-4-6 0,0 0 0,0 0 0,1 0 0,-1 0 0,1-1 0,0 0 0,0 0 0,0 0 0,1-1 0,-1 0 0,1 0 0,-1-1 0,1 0 0,9 1 0,-3-2 0,-9 0 0,-1 0 0,1 0 0,-1 0 0,0 0 0,1 0 0,-1 1 0,0 0 0,1-1 0,-1 1 0,0 0 0,0 1 0,0-1 0,4 3 0,-7-4 0,1 1 0,-1-1 0,0 1 0,0 0 0,0-1 0,0 1 0,0-1 0,0 1 0,0 0 0,0-1 0,-1 1 0,1-1 0,0 1 0,0-1 0,0 1 0,-1-1 0,1 1 0,0-1 0,0 1 0,-1-1 0,1 1 0,0-1 0,-1 1 0,1-1 0,-1 1 0,1-1 0,-1 0 0,1 1 0,-1-1 0,1 0 0,-1 1 0,1-1 0,-1 0 0,1 0 0,-1 0 0,0 1 0,-25 12 0,24-12 0,-96 39-1365,64-30-5461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0.571"/>
    </inkml:context>
    <inkml:brush xml:id="br0">
      <inkml:brushProperty name="width" value="0.05" units="cm"/>
      <inkml:brushProperty name="height" value="0.05" units="cm"/>
    </inkml:brush>
  </inkml:definitions>
  <inkml:trace contextRef="#ctx0" brushRef="#br0">27 32 24575,'0'-1'0,"0"1"0,0 0 0,1 0 0,-1-1 0,0 1 0,0 0 0,0 0 0,0-1 0,0 1 0,0 0 0,0-1 0,0 1 0,0 0 0,0 0 0,0-1 0,0 1 0,0 0 0,0-1 0,0 1 0,0 0 0,0 0 0,0-1 0,0 1 0,-1 0 0,1 0 0,0-1 0,0 1 0,0 0 0,0 0 0,-1-1 0,1 1 0,0 0 0,0 0 0,0 0 0,-1-1 0,1 1 0,0 0 0,0 0 0,-1 0 0,1 0 0,0 0 0,-1 0 0,1 0 0,0-1 0,0 1 0,-1 0 0,1 0 0,0 0 0,-1 0 0,1 0 0,0 0 0,0 0 0,-1 0 0,1 1 0,0-1 0,0 0 0,-1 0 0,1 0 0,0 0 0,-1 0 0,1 0 0,0 1 0,-1-1 0,0 1 0,0 0 0,0 0 0,0 0 0,0 0 0,0 1 0,0-1 0,0 0 0,1 0 0,-1 0 0,1 1 0,-1-1 0,0 3 0,-1 11 0,0 1 0,1-1 0,0 1 0,2 0 0,0 0 0,1-1 0,4 19 0,2 0 0,1 0 0,16 37 0,-20-59 0,0 0 0,1-1 0,0 0 0,1 0 0,0-1 0,0 0 0,1 0 0,1-1 0,-1 0 0,2 0 0,-1-1 0,1 0 0,20 12 0,-21-16 0,0 0 0,1 0 0,0 0 0,-1-1 0,1-1 0,0 0 0,1 0 0,-1-1 0,0 0 0,0 0 0,1-1 0,-1-1 0,0 0 0,0 0 0,0-1 0,0-1 0,13-4 0,-12 3 0,0-1 0,0 0 0,-1-1 0,0-1 0,0 1 0,0-1 0,-1-1 0,0 0 0,-1 0 0,1-1 0,-2 0 0,1 0 0,-1-1 0,-1 0 0,0 0 0,0-1 0,-1 1 0,0-1 0,-1-1 0,0 1 0,-1 0 0,0-1 0,-1 0 0,-1 1 0,1-1 0,-2 0 0,0 0 0,0 0 0,-1 0 0,0 0 0,-1 1 0,-1-1 0,0 0 0,0 1 0,-1 0 0,0 0 0,-10-16 0,9 18 0,-1 1 0,0 0 0,-1 1 0,1 0 0,-2 0 0,1 0 0,-1 1 0,0 0 0,-15-9 0,20 13 0,0 0 0,-1 0 0,1 0 0,-1 1 0,0-1 0,1 1 0,-1 0 0,0 0 0,0 0 0,0 1 0,0-1 0,0 1 0,0 0 0,0 0 0,0 0 0,0 0 0,0 1 0,1 0 0,-1 0 0,0 0 0,0 0 0,0 1 0,1-1 0,-1 1 0,1 0 0,-1 0 0,-2 2 0,3-1-114,1-1 1,0 1-1,0-1 0,0 1 0,1 0 1,-1 0-1,1 0 0,-1 0 0,1 0 1,0 0-1,-1 4 0,-3 13-6712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0.947"/>
    </inkml:context>
    <inkml:brush xml:id="br0">
      <inkml:brushProperty name="width" value="0.05" units="cm"/>
      <inkml:brushProperty name="height" value="0.05" units="cm"/>
    </inkml:brush>
  </inkml:definitions>
  <inkml:trace contextRef="#ctx0" brushRef="#br0">115 125 24575,'3'-3'0,"-1"0"0,0 0 0,0 0 0,0-1 0,-1 1 0,1 0 0,-1-1 0,0 1 0,0-1 0,0 0 0,0 1 0,0-1 0,-1 0 0,0 1 0,0-1 0,0 0 0,0 0 0,0 1 0,-1-1 0,1 0 0,-1 1 0,0-1 0,-1 1 0,-2-7 0,3 8 0,1 0 0,-1 0 0,0 1 0,0-1 0,0 0 0,0 1 0,0-1 0,-1 1 0,1-1 0,0 1 0,-1 0 0,1-1 0,-1 1 0,0 0 0,1 0 0,-1 0 0,0 0 0,1 0 0,-1 1 0,0-1 0,0 1 0,0-1 0,0 1 0,0-1 0,0 1 0,0 0 0,0 0 0,1 0 0,-1 0 0,0 0 0,0 1 0,0-1 0,0 0 0,0 1 0,0-1 0,0 1 0,1 0 0,-1 0 0,0 0 0,0 0 0,1 0 0,-1 0 0,1 0 0,-1 0 0,1 1 0,-3 2 0,-1 1 0,1 0 0,-1 0 0,1 0 0,0 1 0,0 0 0,1-1 0,0 1 0,0 1 0,0-1 0,1 0 0,0 1 0,0-1 0,1 1 0,-1 0 0,1-1 0,1 1 0,0 0 0,-1 0 0,3 13 0,-1-9 0,1 0 0,0 0 0,1 0 0,0 0 0,1-1 0,0 1 0,1-1 0,0 0 0,0 0 0,1-1 0,10 13 0,-1-7 0,1 0 0,0-1 0,1 0 0,36 21 0,-15-10 0,-37-24 0,1 0 0,0-1 0,-1 1 0,1 1 0,-1-1 0,0 0 0,1 0 0,-1 0 0,0 1 0,0-1 0,0 1 0,0-1 0,0 1 0,0-1 0,0 1 0,0-1 0,-1 1 0,1 0 0,-1 0 0,1-1 0,-1 1 0,1 3 0,-2-4 0,1 1 0,-1 0 0,1 0 0,-1 0 0,0-1 0,0 1 0,0-1 0,0 1 0,0 0 0,0-1 0,0 0 0,-1 1 0,1-1 0,0 0 0,-1 1 0,1-1 0,-4 1 0,-2 3 0,-1-1 0,0 0 0,-1 0 0,1-1 0,-1 0 0,1-1 0,-16 3 0,16-4-273,0-1 0,0 0 0,0-1 0,-16-2 0,2-3-6553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1.311"/>
    </inkml:context>
    <inkml:brush xml:id="br0">
      <inkml:brushProperty name="width" value="0.05" units="cm"/>
      <inkml:brushProperty name="height" value="0.05" units="cm"/>
    </inkml:brush>
  </inkml:definitions>
  <inkml:trace contextRef="#ctx0" brushRef="#br0">139 220 24575,'11'-4'0,"-14"-3"0,3 6 0,0 1 0,0 0 0,0-1 0,0 1 0,-1 0 0,1 0 0,0-1 0,0 1 0,0 0 0,-1 0 0,1-1 0,0 1 0,0 0 0,-1 0 0,1-1 0,0 1 0,-1 0 0,1 0 0,0 0 0,0 0 0,-1 0 0,1 0 0,0-1 0,-1 1 0,1 0 0,0 0 0,-1 0 0,1 0 0,0 0 0,-1 0 0,1 0 0,0 0 0,-1 0 0,1 1 0,0-1 0,-1 0 0,1 0 0,0 0 0,-1 0 0,1 0 0,0 0 0,-1 1 0,1-1 0,0 0 0,0 0 0,-1 1 0,1-1 0,0 1 0,0-1 0,1 0 0,-1 1 0,0-1 0,1 0 0,-1 0 0,0 1 0,1-1 0,-1 0 0,1 0 0,-1 0 0,0 1 0,1-1 0,-1 0 0,1 0 0,-1 0 0,0 0 0,1 0 0,-1 0 0,1 0 0,-1 0 0,1 0 0,-1 0 0,1 0 0,-1 0 0,0 0 0,1 0 0,-1-1 0,1 1 0,-1 0 0,0 0 0,1 0 0,-1-1 0,1 1 0,-1 0 0,19-8 0,-14 5 0,-1 0 0,1 0 0,-1 0 0,1 0 0,-1-1 0,0 0 0,-1 0 0,1 0 0,-1 0 0,1-1 0,-1 1 0,-1-1 0,1 0 0,-1 0 0,1 0 0,-1 0 0,-1 0 0,1 0 0,-1 0 0,1-6 0,-2 7 0,0 0 0,0 0 0,0 0 0,0 0 0,-1 0 0,0 1 0,1-1 0,-2 0 0,1 0 0,0 1 0,-1-1 0,1 1 0,-1-1 0,0 1 0,0 0 0,-1 0 0,1 0 0,-1 0 0,1 0 0,-1 0 0,0 1 0,0-1 0,0 1 0,0 0 0,-1 0 0,1 0 0,-1 0 0,1 0 0,-5 0 0,3-1 0,0 2 0,0-1 0,0 0 0,0 1 0,-1 0 0,1 0 0,0 1 0,0 0 0,-1-1 0,1 2 0,0-1 0,-1 1 0,1-1 0,0 2 0,0-1 0,0 0 0,0 1 0,0 0 0,0 0 0,-8 5 0,8-3 0,1 0 0,0 0 0,0 0 0,0 0 0,0 0 0,0 1 0,1-1 0,0 1 0,0 0 0,1 0 0,-1 0 0,1 1 0,0-1 0,0 1 0,1-1 0,-1 1 0,1-1 0,1 1 0,-1 7 0,1-4 7,0-1 0,0 1 0,1-1 0,1 1 0,-1 0 1,1-1-1,1 0 0,0 1 0,0-1 0,0 0 0,1-1 0,0 1 0,1-1 0,-1 1 0,1-1 0,9 8 0,-6-6-131,1-1 0,0 0 1,0 0-1,1-1 0,0 0 0,0-1 1,1 0-1,0-1 0,0 0 0,0-1 1,14 4-1,10 0-6702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1.639"/>
    </inkml:context>
    <inkml:brush xml:id="br0">
      <inkml:brushProperty name="width" value="0.05" units="cm"/>
      <inkml:brushProperty name="height" value="0.05" units="cm"/>
    </inkml:brush>
  </inkml:definitions>
  <inkml:trace contextRef="#ctx0" brushRef="#br0">26 405 24575,'-3'-6'0,"-1"0"0,2 0 0,-1 0 0,1-1 0,-1 1 0,2 0 0,-1-1 0,1 1 0,0-1 0,0 0 0,1-11 0,-1 5 0,0 8 0,1 0 0,0 1 0,0-1 0,0 0 0,0 0 0,1 0 0,0 0 0,0 1 0,0-1 0,1 0 0,-1 1 0,5-8 0,-5 10 0,0 1 0,1-1 0,-1 1 0,1-1 0,-1 1 0,1 0 0,0 0 0,0-1 0,-1 1 0,1 1 0,0-1 0,0 0 0,0 0 0,0 1 0,0-1 0,0 1 0,0-1 0,0 1 0,0 0 0,0 0 0,0 0 0,0 0 0,0 0 0,0 1 0,0-1 0,0 0 0,0 1 0,0 0 0,0-1 0,0 1 0,0 0 0,3 2 0,15 6 0,0 1 0,-1 1 0,0 1 0,-1 1 0,0 0 0,17 18 0,-24-21 0,0 1 0,-2 0 0,1 1 0,-1 0 0,-1 0 0,0 1 0,-1 0 0,0 1 0,-1-1 0,4 16 0,-8-24 0,-1 1 0,0 0 0,0 0 0,-1 0 0,1-1 0,-1 1 0,-1 0 0,-1 11 0,2-15 0,-1-1 0,1 0 0,0 1 0,-1-1 0,1 0 0,-1 0 0,1 0 0,-1 0 0,0 1 0,1-1 0,-1 0 0,0 0 0,0 0 0,0 0 0,0-1 0,0 1 0,0 0 0,0 0 0,0 0 0,0-1 0,0 1 0,-1-1 0,1 1 0,0-1 0,0 1 0,-1-1 0,1 0 0,0 1 0,0-1 0,-1 0 0,1 0 0,0 0 0,-1 0 0,1 0 0,0 0 0,-1-1 0,1 1 0,0 0 0,0-1 0,-1 1 0,1-1 0,0 1 0,0-1 0,0 1 0,-2-2 0,-2-1 0,0 0 0,-1 0 0,1-1 0,1 1 0,-1-1 0,0-1 0,1 1 0,0 0 0,0-1 0,0 0 0,1 0 0,0 0 0,0 0 0,0-1 0,0 1 0,1-1 0,0 0 0,0 1 0,0-1 0,1 0 0,0 0 0,0 0 0,1-9 0,-1-8 0,1 1 0,1 0 0,1 0 0,1-1 0,6-23 0,-1 14 0,2 0 0,19-45 0,-24 65 0,1 0 0,0 1 0,1 0 0,0 0 0,0 1 0,1 0 0,1 0 0,0 0 0,14-11 0,-21 20 5,0-1 0,0 1 0,0-1 0,0 1 0,0 0 0,1 0 0,-1 0 0,0 0 0,1 1 0,-1-1 0,0 0 0,1 1 0,-1 0 0,1-1-1,-1 1 1,1 0 0,-1 1 0,1-1 0,-1 0 0,1 1 0,-1-1 0,1 1 0,3 1 0,-3 0-104,1 0 0,-1 0 0,0 1 0,0-1 0,-1 1 0,1-1 0,0 1 1,-1 0-1,0 0 0,1 0 0,-1 0 0,-1 1 0,1-1 0,2 6 0,8 25-6727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8.081"/>
    </inkml:context>
    <inkml:brush xml:id="br0">
      <inkml:brushProperty name="width" value="0.05" units="cm"/>
      <inkml:brushProperty name="height" value="0.05" units="cm"/>
    </inkml:brush>
  </inkml:definitions>
  <inkml:trace contextRef="#ctx0" brushRef="#br0">20 1036 24575,'0'0'0,"-1"0"0,0 0 0,0 0 0,0 0 0,0-1 0,0 1 0,0 0 0,1 0 0,-1 0 0,0-1 0,0 1 0,0 0 0,0-1 0,1 1 0,-1-1 0,0 1 0,0-1 0,1 1 0,-1-1 0,1 0 0,-1 1 0,0-1 0,0-1 0,1 2 0,0-1 0,0 0 0,0 1 0,0-1 0,0 1 0,0-1 0,0 0 0,0 1 0,1-1 0,-1 0 0,0 1 0,0-1 0,0 1 0,1-1 0,-1 1 0,0-1 0,1 1 0,-1-1 0,1 1 0,-1-1 0,0 1 0,1-1 0,-1 1 0,1-1 0,-1 1 0,1 0 0,-1-1 0,1 1 0,0 0 0,-1 0 0,1-1 0,-1 1 0,1 0 0,0 0 0,0 0 0,38-14 0,0 3 0,76-13 0,-57 13 0,810-165-1434,660-127-1914,23 42 1688,-888 155 1088,-580 92 333,318-62 1665,-365 66 372,-31 7-151,-18 4-601,-23 6-483,-14 5-1310,-2 0-5924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18.504"/>
    </inkml:context>
    <inkml:brush xml:id="br0">
      <inkml:brushProperty name="width" value="0.05" units="cm"/>
      <inkml:brushProperty name="height" value="0.05" units="cm"/>
    </inkml:brush>
  </inkml:definitions>
  <inkml:trace contextRef="#ctx0" brushRef="#br0">389 1045 24575,'-145'31'0,"-68"18"0,183-34 0,30-15 0,0 0 0,0 0 0,0 0 0,0 0 0,0 0 0,0 0 0,0 0 0,0 0 0,0 1 0,0-1 0,0 0 0,0 0 0,0 0 0,-1 0 0,1 0 0,0 0 0,0 0 0,0 0 0,0 0 0,0 1 0,0-1 0,0 0 0,0 0 0,0 0 0,0 0 0,0 0 0,0 0 0,0 0 0,0 0 0,1 1 0,-1-1 0,0 0 0,0 0 0,0 0 0,0 0 0,0 0 0,0 0 0,0 0 0,0 0 0,0 0 0,0 0 0,0 1 0,0-1 0,0 0 0,0 0 0,1 0 0,-1 0 0,0 0 0,0 0 0,0 0 0,0 0 0,0 0 0,0 0 0,0 0 0,0 0 0,0 0 0,1 0 0,-1 0 0,0 0 0,0 0 0,0 0 0,0 0 0,19-1 0,99-22 0,154-51 0,-129 32 0,727-176-2055,10 27-269,-798 173 2299,1660-321 35,-992 199-120,-596 112-105,147-32-69,-281 54-247,-21 2-2126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0.415"/>
    </inkml:context>
    <inkml:brush xml:id="br0">
      <inkml:brushProperty name="width" value="0.05" units="cm"/>
      <inkml:brushProperty name="height" value="0.05" units="cm"/>
    </inkml:brush>
  </inkml:definitions>
  <inkml:trace contextRef="#ctx0" brushRef="#br0">0 408 24575,'12'-2'0,"0"0"0,0 0 0,0-1 0,0 0 0,-1-1 0,0-1 0,0 0 0,14-8 0,13-5 0,190-73 0,3 10 0,261-54 0,-464 129 0,89-26 0,-104 26-1365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0.757"/>
    </inkml:context>
    <inkml:brush xml:id="br0">
      <inkml:brushProperty name="width" value="0.05" units="cm"/>
      <inkml:brushProperty name="height" value="0.05" units="cm"/>
    </inkml:brush>
  </inkml:definitions>
  <inkml:trace contextRef="#ctx0" brushRef="#br0">54 113 24575,'-4'-2'0,"0"1"0,0-1 0,0 0 0,0-1 0,0 1 0,0 0 0,1-1 0,-1 0 0,1 0 0,0 0 0,0 0 0,0-1 0,-3-4 0,6 7 0,1 0 0,-1 0 0,0 0 0,1 0 0,-1 1 0,1-1 0,-1 0 0,1 0 0,-1 0 0,1 1 0,0-1 0,-1 0 0,1 1 0,0-1 0,0 1 0,-1-1 0,1 1 0,0-1 0,0 1 0,0-1 0,0 1 0,0 0 0,1-1 0,24-8 0,20-4 0,1 2 0,1 2 0,-1 3 0,1 1 0,0 3 0,0 1 0,51 7 0,-91-5 0,0 0 0,-1 0 0,1 1 0,0 0 0,-1 1 0,0 0 0,10 5 0,-15-7 0,0 0 0,-1 0 0,1 0 0,0 1 0,-1-1 0,0 1 0,1-1 0,-1 1 0,0-1 0,0 1 0,0 0 0,0 0 0,0-1 0,0 1 0,0 0 0,-1 0 0,1 0 0,-1 0 0,1 0 0,-1 0 0,0 0 0,0 0 0,1 0 0,-2 0 0,1 0 0,0 0 0,0 0 0,-1 0 0,1 0 0,-1 0 0,1 0 0,-1 0 0,-2 3 0,-3 8 0,0 0 0,-2 0 0,1-1 0,-2 1 0,-11 12 0,-57 56 0,49-52 0,-41 40-1365,4-4-5461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2.769"/>
    </inkml:context>
    <inkml:brush xml:id="br0">
      <inkml:brushProperty name="width" value="0.05" units="cm"/>
      <inkml:brushProperty name="height" value="0.05" units="cm"/>
    </inkml:brush>
  </inkml:definitions>
  <inkml:trace contextRef="#ctx0" brushRef="#br0">907 28 24575,'-4'-4'0,"0"1"0,-1 1 0,1-1 0,-1 1 0,0-1 0,0 1 0,0 1 0,0-1 0,0 1 0,0 0 0,0 0 0,-10-1 0,-65 2 0,78 0 0,-20 2 0,0 1 0,1 1 0,0 1 0,0 0 0,0 2 0,1 1 0,-23 11 0,-8 8 0,-70 48 0,85-49 0,1 1 0,2 2 0,1 1 0,1 1 0,1 2 0,-41 61 0,55-70 0,0 1 0,2 1 0,1 0 0,1 1 0,2 0 0,0 1 0,2 0 0,1 0 0,1 1 0,-4 58 0,10-70-72,1-1 1,1 0-1,0 0 0,1 1 0,1-1 0,0-1 0,1 1 0,1-1 1,0 0-1,1 0 0,1 0 0,0-1 0,1 0 0,1-1 0,0 0 1,1-1-1,0 0 0,19 16 0,-16-18-6754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4.078"/>
    </inkml:context>
    <inkml:brush xml:id="br0">
      <inkml:brushProperty name="width" value="0.05" units="cm"/>
      <inkml:brushProperty name="height" value="0.05" units="cm"/>
    </inkml:brush>
  </inkml:definitions>
  <inkml:trace contextRef="#ctx0" brushRef="#br0">11 165 24575,'-5'0'0,"-1"-5"0,10-6 0,8-2 0,12-2 0,11 1 0,8-2 0,12 2 0,5-2 0,2 3 0,-5-2 0,-7 2 0,-8 4 0,-7 2 0,-9 3-8191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3.224"/>
    </inkml:context>
    <inkml:brush xml:id="br0">
      <inkml:brushProperty name="width" value="0.05" units="cm"/>
      <inkml:brushProperty name="height" value="0.05" units="cm"/>
    </inkml:brush>
  </inkml:definitions>
  <inkml:trace contextRef="#ctx0" brushRef="#br0">68 1 24575,'-67'0'0,"71"7"0,1 0 0,0 0 0,0-1 0,10 11 0,0 0 0,-1 0 0,-1 2 0,-1 0 0,0 0 0,-2 1 0,0 0 0,-1 1 0,-1 0 0,-1 0 0,-1 1 0,5 32 0,-1 23 0,-3 1 0,-7 141 0,0-193 0,0-17-273,-1 0 0,1 0 0,-2-1 0,-1 9 0,-3 0-6553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3.720"/>
    </inkml:context>
    <inkml:brush xml:id="br0">
      <inkml:brushProperty name="width" value="0.05" units="cm"/>
      <inkml:brushProperty name="height" value="0.05" units="cm"/>
    </inkml:brush>
  </inkml:definitions>
  <inkml:trace contextRef="#ctx0" brushRef="#br0">1 139 24575,'0'-6'0,"0"1"0,0 0 0,0-1 0,1 1 0,-1 0 0,1 0 0,1-1 0,-1 1 0,1 0 0,-1 0 0,2 0 0,-1 1 0,0-1 0,1 0 0,0 1 0,0 0 0,0-1 0,1 1 0,-1 0 0,1 1 0,0-1 0,0 1 0,0 0 0,1 0 0,-1 0 0,1 0 0,0 1 0,-1-1 0,1 2 0,0-1 0,0 0 0,1 1 0,7-2 0,7 1 0,1 0 0,-1 2 0,0 0 0,1 1 0,-1 1 0,0 1 0,0 1 0,0 0 0,37 15 0,0 4 0,-2 2 0,54 34 0,-65-33 0,-1 2 0,-1 2 0,-1 2 0,-2 2 0,-2 1 0,-1 2 0,-1 2 0,-2 1 0,-2 1 0,-2 2 0,27 53 0,-49-81-124,-1 1 0,0-1 0,-2 1 0,0 0 0,0 0 0,-1 1-1,-2-1 1,1 1 0,-2-1 0,-2 26 0,1-20-6702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4.159"/>
    </inkml:context>
    <inkml:brush xml:id="br0">
      <inkml:brushProperty name="width" value="0.05" units="cm"/>
      <inkml:brushProperty name="height" value="0.05" units="cm"/>
    </inkml:brush>
  </inkml:definitions>
  <inkml:trace contextRef="#ctx0" brushRef="#br0">0 187 24575,'1'-3'0,"-1"0"0,0 0 0,1 0 0,0 0 0,-1 0 0,1 0 0,0 0 0,1 1 0,-1-1 0,0 0 0,1 1 0,0-1 0,-1 1 0,1-1 0,0 1 0,0 0 0,1 0 0,-1 0 0,0 0 0,1 0 0,-1 0 0,1 1 0,-1-1 0,5-1 0,7-3 0,0 0 0,0 1 0,25-4 0,-24 5 0,120-27 0,1 6 0,249-13 0,-306 38 0,0 3 0,0 3 0,-1 4 0,0 4 0,-1 2 0,0 5 0,-2 2 0,0 4 0,-2 3 0,98 55 0,-139-67-227,-1 2-1,-1 1 1,-1 1-1,-1 1 1,36 40-1,-53-49-6598</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4.600"/>
    </inkml:context>
    <inkml:brush xml:id="br0">
      <inkml:brushProperty name="width" value="0.05" units="cm"/>
      <inkml:brushProperty name="height" value="0.05" units="cm"/>
    </inkml:brush>
  </inkml:definitions>
  <inkml:trace contextRef="#ctx0" brushRef="#br0">1 164 24575,'0'-8'0,"0"-1"0,0 1 0,1 0 0,0 0 0,5-15 0,-5 19 0,1 0 0,0 1 0,0-1 0,0 1 0,0-1 0,1 1 0,-1 0 0,1 0 0,0 0 0,0 0 0,0 1 0,0-1 0,1 1 0,4-3 0,8-3 0,1 0 0,0 1 0,0 1 0,0 1 0,1 0 0,0 1 0,0 1 0,26-1 0,150 5 0,-105 5 0,0 4 0,-1 4 0,0 4 0,-1 4 0,-2 4 0,0 3 0,153 77 0,-97-28 0,136 99 0,-276-176 0,20 12 0,-20-13 0,-1 1 0,1-1 0,0 1 0,-1-1 0,1 1 0,0-1 0,-1 0 0,1 1 0,0-1 0,0 0 0,0 0 0,-1 0 0,1 0 0,0 0 0,0 0 0,0 0 0,-1 0 0,1 0 0,0 0 0,0 0 0,0 0 0,0 0 0,0-1 0,-1 0-54,0 1-1,0-1 0,0 1 1,0-1-1,0 0 1,0 1-1,0-1 0,0 0 1,0 1-1,0-1 1,0 0-1,-1 1 0,1-1 1,0 0-1,0 1 0,-1-1 1,1 1-1,-1-1 1,1 1-1,0-1 0,-1 1 1,1-1-1,-1 1 1,0-1-1,-8-8-6771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24.987"/>
    </inkml:context>
    <inkml:brush xml:id="br0">
      <inkml:brushProperty name="width" value="0.05" units="cm"/>
      <inkml:brushProperty name="height" value="0.05" units="cm"/>
    </inkml:brush>
  </inkml:definitions>
  <inkml:trace contextRef="#ctx0" brushRef="#br0">1 55 24575,'0'-1'0,"1"0"0,-1-1 0,1 1 0,0 0 0,0-1 0,-1 1 0,1 0 0,0 0 0,0 0 0,0 0 0,0-1 0,0 2 0,0-1 0,1 0 0,-1 0 0,0 0 0,0 0 0,1 1 0,-1-1 0,0 1 0,3-1 0,32-12 0,-9 7 0,0 1 0,0 1 0,1 1 0,44 2 0,114 15 0,-128-8 0,668 92 0,-563-64 0,-1 7 0,216 84 0,-293-88 0,156 92 0,-227-120 30,-1 0 0,0 0 0,22 23 0,-32-29-101,0-1 1,0 2-1,0-1 0,-1 0 0,1 0 1,-1 1-1,0 0 0,0-1 1,0 1-1,-1 0 0,1 0 0,-1 0 1,0 0-1,0 0 0,0 0 1,-1 0-1,1 0 0,-1 0 0,0 0 1,-1 6-1,-4 5-6755</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3.952"/>
    </inkml:context>
    <inkml:brush xml:id="br0">
      <inkml:brushProperty name="width" value="0.05" units="cm"/>
      <inkml:brushProperty name="height" value="0.05" units="cm"/>
    </inkml:brush>
  </inkml:definitions>
  <inkml:trace contextRef="#ctx0" brushRef="#br0">1 231 24575,'0'38'0,"1"1"0,2-1 0,15 66 0,-5-75 0,-5-25 0,-1-18 0,-3-11 0,-1 0 0,-1 0 0,-3-29 0,4-41 0,1 52 0,-1 10 0,6-35 0,-8 60 0,1 1 0,0 0 0,0 0 0,1 0 0,0 0 0,0 1 0,0-1 0,1 1 0,0 0 0,8-10 0,-11 15 0,1-1 0,-1 1 0,1-1 0,-1 1 0,1 0 0,0 0 0,0-1 0,0 1 0,-1 1 0,1-1 0,0 0 0,0 0 0,0 1 0,0-1 0,0 1 0,1-1 0,-1 1 0,0 0 0,0 0 0,2 0 0,0 1 0,-1 0 0,0 0 0,1 0 0,-1 0 0,0 1 0,0-1 0,0 1 0,0 0 0,-1-1 0,1 2 0,3 2 0,5 5 0,-1 2 0,-1-1 0,0 1 0,11 19 0,19 33-341,-3 2 0,-4 2-1,34 96 1,-59-141-6485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4.294"/>
    </inkml:context>
    <inkml:brush xml:id="br0">
      <inkml:brushProperty name="width" value="0.05" units="cm"/>
      <inkml:brushProperty name="height" value="0.05" units="cm"/>
    </inkml:brush>
  </inkml:definitions>
  <inkml:trace contextRef="#ctx0" brushRef="#br0">12 39 24575,'0'4'0,"-5"3"0,-1 3 0,5 1 0,7-7 0,8-3 0,10-7 0,6-2 0,7-5 0,2-4 0,4 0 0,-6 3-8191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5.094"/>
    </inkml:context>
    <inkml:brush xml:id="br0">
      <inkml:brushProperty name="width" value="0.05" units="cm"/>
      <inkml:brushProperty name="height" value="0.05" units="cm"/>
    </inkml:brush>
  </inkml:definitions>
  <inkml:trace contextRef="#ctx0" brushRef="#br0">60 157 24575,'1'41'0,"0"-24"0,0 0 0,-2 1 0,0-1 0,0 1 0,-9 32 0,-1-33 0,11-17 0,-1 0 0,1 0 0,0 1 0,-1-1 0,1 0 0,-1 0 0,1 0 0,0 0 0,-1 0 0,1 0 0,-1 0 0,1 0 0,-1 0 0,1 0 0,0 0 0,-1 0 0,1 0 0,-1 0 0,1 0 0,0 0 0,-1-1 0,1 1 0,-1 0 0,1 0 0,0 0 0,-1-1 0,-1 0 0,1-1 0,-1 0 0,1 1 0,0-1 0,-1 0 0,1 0 0,0 0 0,0 0 0,0 0 0,0 0 0,1 0 0,-1 0 0,0-4 0,-4-24 0,1-1 0,2 0 0,2 0 0,0 0 0,9-56 0,-8 81 0,0-1 0,1 1 0,0-1 0,0 1 0,0 0 0,1 0 0,5-10 0,-6 15 0,-1-1 0,0 1 0,0-1 0,0 1 0,1 0 0,-1 0 0,0-1 0,1 1 0,-1 0 0,1 0 0,-1 0 0,1 1 0,0-1 0,0 0 0,-1 1 0,1-1 0,0 1 0,0-1 0,-1 1 0,1 0 0,0 0 0,0 0 0,0 0 0,0 0 0,-1 0 0,1 0 0,0 1 0,0-1 0,0 1 0,-1-1 0,1 1 0,2 1 0,7 3 0,0 1 0,-1 1 0,1-1 0,-1 2 0,-1 0 0,1 0 0,-1 0 0,11 16 0,60 83 0,-73-96 0,72 108-1365,-64-95-5461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5.483"/>
    </inkml:context>
    <inkml:brush xml:id="br0">
      <inkml:brushProperty name="width" value="0.05" units="cm"/>
      <inkml:brushProperty name="height" value="0.05" units="cm"/>
    </inkml:brush>
  </inkml:definitions>
  <inkml:trace contextRef="#ctx0" brushRef="#br0">12 71 24575,'-4'0'0,"-2"-5"0,5-1 0,7 0 0,7 1 0,6 2 0,5-4 0,7 0 0,8-4 0,7 0 0,-5 1-8191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6.249"/>
    </inkml:context>
    <inkml:brush xml:id="br0">
      <inkml:brushProperty name="width" value="0.05" units="cm"/>
      <inkml:brushProperty name="height" value="0.05" units="cm"/>
    </inkml:brush>
  </inkml:definitions>
  <inkml:trace contextRef="#ctx0" brushRef="#br0">105 279 24575,'0'0'0,"0"-1"0,1 1 0,-1 0 0,0 0 0,0-1 0,0 1 0,0 0 0,0 0 0,0-1 0,0 1 0,0 0 0,0-1 0,0 1 0,0 0 0,0-1 0,0 1 0,0 0 0,0 0 0,0-1 0,0 1 0,-1 0 0,1-1 0,0 1 0,0 0 0,0 0 0,0-1 0,-1 1 0,1 0 0,0 0 0,0 0 0,0-1 0,-1 1 0,1 0 0,0 0 0,0 0 0,-1 0 0,1-1 0,0 1 0,0 0 0,-1 0 0,1 0 0,0 0 0,-1 0 0,1 0 0,0 0 0,0 0 0,-1 0 0,1 0 0,0 0 0,-1 0 0,1 0 0,0 0 0,0 0 0,-1 0 0,1 0 0,0 0 0,-1 0 0,1 1 0,0-1 0,-1 1 0,0-1 0,0 1 0,0 0 0,0-1 0,1 1 0,-1 0 0,0 0 0,1 0 0,-1 0 0,1 0 0,-1 0 0,1 0 0,-1 0 0,1 0 0,0 0 0,-1 0 0,1 1 0,0 13 0,0-1 0,1 0 0,1 0 0,4 21 0,4 27 0,-9-47 0,2 0 0,-1 0 0,10 26 0,-46-93 0,18 17 0,1 0 0,2-1 0,2 0 0,1-1 0,2 0 0,-6-65 0,13 95 0,1 0 0,0 0 0,1 0 0,0 0 0,0 0 0,0 0 0,1 0 0,0 0 0,0 0 0,1 1 0,-1-1 0,2 1 0,-1 0 0,1 0 0,0 0 0,6-8 0,-6 11 0,0-1 0,0 1 0,0 0 0,0 0 0,1 0 0,-1 0 0,1 1 0,0 0 0,0 0 0,-1 0 0,1 1 0,1-1 0,-1 1 0,0 0 0,0 1 0,0-1 0,0 1 0,1 0 0,-1 0 0,0 1 0,0 0 0,9 2 0,-10-3 0,1 2 0,-1-1 0,1 0 0,-1 1 0,1 0 0,-1 0 0,0 0 0,0 1 0,0-1 0,-1 1 0,1 0 0,0 0 0,-1 0 0,0 1 0,0-1 0,0 1 0,0 0 0,0 0 0,-1 0 0,0 0 0,0 0 0,0 0 0,0 1 0,0-1 0,-1 0 0,0 1 0,0 0 0,0-1 0,-1 1 0,0 0 0,0-1 0,0 1 0,0 0 0,0-1 0,-1 1 0,0-1 0,-2 8 0,-2 1 0,0 0 0,0 0 0,-1-1 0,-1 1 0,0-1 0,0-1 0,-18 21 0,-6 10 0,29-40 0,1 0 0,0 0 0,0 0 0,0 1 0,0-1 0,0 0 0,0 0 0,0 0 0,1 1 0,-1-1 0,1 1 0,-1-1 0,1 0 0,0 1 0,0-1 0,0 1 0,1-1 0,-1 0 0,0 1 0,1-1 0,0 0 0,-1 1 0,1-1 0,0 0 0,0 0 0,0 0 0,0 0 0,1 0 0,1 3 0,5 4 0,0-1 0,1 0 0,0-1 0,0 0 0,11 7 0,12 9 0,1 5-682,38 42-1,-43-37-6143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0.166"/>
    </inkml:context>
    <inkml:brush xml:id="br0">
      <inkml:brushProperty name="width" value="0.05" units="cm"/>
      <inkml:brushProperty name="height" value="0.05" units="cm"/>
    </inkml:brush>
  </inkml:definitions>
  <inkml:trace contextRef="#ctx0" brushRef="#br0">27 90 24575,'0'1'0,"-1"0"0,1 0 0,-1 0 0,0 1 0,1-1 0,-1 0 0,0 0 0,0 0 0,1 0 0,-1 0 0,0 0 0,0 0 0,0 0 0,-2 1 0,-10 12 0,13-13 0,0-1 0,0 1 0,0 0 0,0-1 0,0 1 0,1-1 0,-1 1 0,0-1 0,0 1 0,0-1 0,1 1 0,-1 0 0,0-1 0,1 1 0,-1-1 0,0 0 0,1 1 0,-1-1 0,1 1 0,-1-1 0,1 0 0,-1 1 0,1-1 0,-1 0 0,1 1 0,-1-1 0,1 0 0,-1 0 0,1 0 0,0 1 0,-1-1 0,1 0 0,0 0 0,15 4 0,-1-1 0,1-1 0,0 0 0,0-1 0,0 0 0,0-2 0,0 0 0,24-4 0,4 0 0,878-119 0,-875 112-1365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6.439"/>
    </inkml:context>
    <inkml:brush xml:id="br0">
      <inkml:brushProperty name="width" value="0.05" units="cm"/>
      <inkml:brushProperty name="height" value="0.05" units="cm"/>
    </inkml:brush>
  </inkml:definitions>
  <inkml:trace contextRef="#ctx0" brushRef="#br0">1 72 24575,'2'0'0,"0"0"0,0 0 0,0 0 0,0 0 0,0 1 0,0-1 0,0 1 0,0-1 0,0 1 0,-1 0 0,1 0 0,0 0 0,0 0 0,-1 0 0,1 0 0,0 1 0,-1-1 0,1 0 0,-1 1 0,0-1 0,0 1 0,1 0 0,-1-1 0,0 1 0,0 0 0,0 0 0,1 3 0,1 5 0,-1 0 0,0 0 0,0 0 0,0 16 0,2 9 0,7 39 0,-10-55 0,1-1 0,1 1 0,0-1 0,2 0 0,10 28 0,-15-45 0,0-1 0,1 1 0,-1 0 0,1 0 0,-1-1 0,1 1 0,-1 0 0,1-1 0,0 1 0,-1-1 0,1 1 0,0-1 0,-1 1 0,1-1 0,0 1 0,-1-1 0,1 0 0,0 1 0,0-1 0,0 0 0,-1 0 0,1 0 0,0 1 0,0-1 0,0 0 0,0 0 0,1 0 0,0-1 0,1 1 0,0-1 0,0 0 0,-1 0 0,1 0 0,0 0 0,-1 0 0,4-3 0,4-2 0,-2 0 0,1-1 0,11-12 0,6-12 0,-25 29 0,0 1 0,0-1 0,0 0 0,0 1 0,0-1 0,0 0 0,0 1 0,-1-1 0,1 0 0,-1 0 0,1 0 0,-1 0 0,0 1 0,0-1 0,0 0 0,0 0 0,0 0 0,0-3 0,0 5 0,-1-1 0,1 1 0,0 0 0,0 0 0,0 0 0,0-1 0,0 1 0,0 0 0,0 0 0,0-1 0,0 1 0,-1 0 0,1 0 0,0 0 0,0 0 0,0-1 0,0 1 0,-1 0 0,1 0 0,0 0 0,0 0 0,0 0 0,-1-1 0,1 1 0,0 0 0,0 0 0,-1 0 0,1 0 0,0 0 0,0 0 0,0 0 0,-1 0 0,1 0 0,0 0 0,0 0 0,-1 0 0,1 0 0,0 0 0,0 0 0,-1 0 0,1 0 0,-10 10 0,-3 16 0,-16 70 0,6-22 0,-16 86 0,17-48 0,11-63 0,2 0 0,2 0 0,0 65 0,7-114 0,0 0 0,0 0 0,-1 0 0,1 0 0,0 0 0,0 0 0,0 0 0,0 1 0,0-1 0,0 0 0,0 0 0,0 0 0,0 0 0,0 0 0,0 0 0,0 1 0,0-1 0,0 0 0,0 0 0,0 0 0,1 0 0,-1 0 0,0 0 0,0 1 0,0-1 0,0 0 0,0 0 0,0 0 0,0 0 0,0 0 0,0 0 0,0 0 0,0 0 0,1 0 0,-1 0 0,0 1 0,0-1 0,0 0 0,0 0 0,0 0 0,0 0 0,0 0 0,1 0 0,-1 0 0,0 0 0,0 0 0,0 0 0,0 0 0,0 0 0,0 0 0,1 0 0,-1 0 0,0 0 0,7-7 0,6-12 0,0-2 0,2 1 0,0 0 0,1 1 0,1 0 0,1 2 0,1 0 0,0 1 0,1 1 0,30-18 0,-47 31 0,0 1 0,0-2 0,0 1 0,0 0 0,-1 0 0,1-1 0,-1 1 0,1-1 0,-1 0 0,0 0 0,0 0 0,0 0 0,-1 0 0,1 0 0,2-7 0,-3 3 0,-1 1 0,1-1 0,-1 0 0,0 0 0,0 0 0,-1 0 0,-2-6 0,3 2 0,0 0 0,1 1 0,0-1 0,1 1 0,0-1 0,1 1 0,0 0 0,0 0 0,10-19 0,4-15 0,-11 27 0,2 1 0,0 1 0,14-22 0,-12 21 0,-10 15 0,0 0 0,0 0 0,1 0 0,-1 1 0,1-1 0,-1 0 0,1 0 0,-1 0 0,1 1 0,-1-1 0,1 0 0,0 0 0,-1 1 0,1-1 0,0 0 0,-1 1 0,1-1 0,0 1 0,0-1 0,0 1 0,0 0 0,0-1 0,-1 1 0,1 0 0,0-1 0,0 1 0,0 0 0,0 0 0,0 0 0,0 0 0,0 0 0,0 0 0,0 0 0,0 0 0,0 1 0,0-1 0,0 0 0,0 0 0,-1 1 0,1-1 0,0 0 0,0 1 0,0-1 0,0 1 0,-1 0 0,1-1 0,0 1 0,0-1 0,-1 1 0,1 0 0,-1 0 0,1-1 0,0 1 0,-1 0 0,1 0 0,-1 1 0,7 8 0,-2 0 0,1 1 0,6 19 0,-6-15 0,-5-13 0,15 28 0,-16-30 0,0 1 0,0-1 0,0 0 0,0 0 0,0 0 0,0 0 0,0 1 0,1-1 0,-1 0 0,0 0 0,0 0 0,0 0 0,0 0 0,1 1 0,-1-1 0,0 0 0,0 0 0,0 0 0,0 0 0,1 0 0,-1 0 0,0 0 0,0 0 0,0 0 0,1 0 0,-1 0 0,0 0 0,0 0 0,0 0 0,0 0 0,1 0 0,-1 0 0,0 0 0,0 0 0,0 0 0,1 0 0,-1 0 0,0 0 0,0 0 0,0 0 0,0-1 0,1 1 0,-1 0 0,4-19 0,-3-248 0,-3 120 0,1 138 20,1-1 0,-1 1 0,-1-1 0,1 1 0,-6-14 0,6 19-94,0 1-1,0 0 1,0 0 0,-1 0 0,0 0-1,1 0 1,-1 0 0,0 1 0,0-1-1,0 1 1,-1-1 0,1 1 0,-1 0-1,1 0 1,-1 0 0,0 0 0,0 0-1,1 0 1,-5 0 0,-4-1-6752</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7.128"/>
    </inkml:context>
    <inkml:brush xml:id="br0">
      <inkml:brushProperty name="width" value="0.05" units="cm"/>
      <inkml:brushProperty name="height" value="0.05" units="cm"/>
    </inkml:brush>
  </inkml:definitions>
  <inkml:trace contextRef="#ctx0" brushRef="#br0">14 166 24575,'-1'0'0,"0"0"0,1 0 0,-1 1 0,0-1 0,1 0 0,-1 0 0,1 1 0,-1-1 0,0 0 0,1 0 0,-1 1 0,1-1 0,-1 1 0,1-1 0,-1 1 0,1-1 0,-1 1 0,1-1 0,0 1 0,-1-1 0,1 1 0,0-1 0,-1 1 0,1-1 0,0 1 0,0 0 0,0-1 0,-1 1 0,1 0 0,0-1 0,0 1 0,0 0 0,0-1 0,0 1 0,0 0 0,0-1 0,0 1 0,0-1 0,1 1 0,-1 0 0,0 0 0,9 31 0,-9-31 0,34 90 0,-17-49 0,-1 1 0,-2 1 0,-2 1 0,9 65 0,-55-197 0,-13-81 0,40 137 0,2 0 0,0 0 0,1-48 0,4 67 0,1 0 0,0 1 0,1-1 0,0 1 0,1 0 0,1 0 0,-1 0 0,2 0 0,9-18 0,-12 26 0,-1 0 0,1 1 0,1-1 0,-1 0 0,0 1 0,1 0 0,-1-1 0,1 1 0,0 0 0,0 0 0,0 1 0,0-1 0,0 0 0,0 1 0,4-2 0,-3 3 0,0-1 0,0 1 0,0 0 0,0 0 0,-1 1 0,1-1 0,0 1 0,0-1 0,0 1 0,-1 0 0,1 1 0,0-1 0,-1 1 0,1-1 0,-1 1 0,5 4 0,-3-3 0,0 0 0,0 1 0,-1 0 0,0 0 0,1 0 0,-1 1 0,-1 0 0,1-1 0,-1 1 0,0 0 0,0 1 0,0-1 0,-1 0 0,0 1 0,0-1 0,0 1 0,-1 0 0,0 0 0,1 10 0,-1-7 0,-1 0 0,-1-1 0,1 1 0,-1 0 0,-1 0 0,0-1 0,0 1 0,0-1 0,-1 1 0,-1-1 0,1 0 0,-9 12 0,8-13 0,-1 1 0,0-1 0,0 1 0,1 0 0,-6 16 0,10-21 0,-1 0 0,0 0 0,1 0 0,0-1 0,0 1 0,0 0 0,0 0 0,0 0 0,0-1 0,1 1 0,0 0 0,-1 0 0,1-1 0,0 1 0,0 0 0,0-1 0,1 1 0,-1-1 0,1 1 0,1 1 0,13 15 0,0-2 0,1-1 0,26 21 0,11 10 0,-16-10-1365,-4-3-5461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7.989"/>
    </inkml:context>
    <inkml:brush xml:id="br0">
      <inkml:brushProperty name="width" value="0.05" units="cm"/>
      <inkml:brushProperty name="height" value="0.05" units="cm"/>
    </inkml:brush>
  </inkml:definitions>
  <inkml:trace contextRef="#ctx0" brushRef="#br0">0 1 24575,'2'0'0,"-1"0"0,0 1 0,1-1 0,-1 1 0,0-1 0,1 1 0,-1-1 0,0 1 0,0 0 0,1 0 0,-1 0 0,0 0 0,0-1 0,0 2 0,0-1 0,0 0 0,0 0 0,0 0 0,1 3 0,14 27 0,-14-26 0,108 304 0,-98-272 0,-11-32 0,1 1 0,0 0 0,0 0 0,1-1 0,0 0 0,0 1 0,0-1 0,4 5 0,-5-8 0,0-1 0,0 1 0,0-1 0,0 0 0,0 0 0,0 0 0,0 0 0,0 0 0,0 0 0,1 0 0,-1-1 0,0 1 0,0-1 0,1 0 0,-1 1 0,0-1 0,1 0 0,-1-1 0,0 1 0,1 0 0,-1-1 0,0 1 0,0-1 0,3 0 0,112-40-1365,-87 33-5461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39.421"/>
    </inkml:context>
    <inkml:brush xml:id="br0">
      <inkml:brushProperty name="width" value="0.05" units="cm"/>
      <inkml:brushProperty name="height" value="0.05" units="cm"/>
    </inkml:brush>
  </inkml:definitions>
  <inkml:trace contextRef="#ctx0" brushRef="#br0">196 18 24575,'0'-1'0,"0"0"0,0 0 0,0 0 0,0 1 0,-1-1 0,1 0 0,0 0 0,0 1 0,-1-1 0,1 0 0,-1 0 0,1 1 0,-1-1 0,1 0 0,-1 1 0,1-1 0,-1 1 0,0-1 0,1 1 0,-1-1 0,0 1 0,1-1 0,-1 1 0,0 0 0,1-1 0,-1 1 0,0 0 0,0 0 0,0-1 0,1 1 0,-1 0 0,0 0 0,0 0 0,0 0 0,0 0 0,1 0 0,-1 0 0,0 0 0,0 1 0,0-1 0,-1 1 0,-2-1 0,0 1 0,0 0 0,0 0 0,-1 1 0,1-1 0,-6 4 0,7-3 0,0 0 0,0 0 0,0 1 0,0-1 0,0 1 0,0 0 0,1 0 0,-1 0 0,1 0 0,0 0 0,0 0 0,0 1 0,0-1 0,1 1 0,0-1 0,-1 1 0,1 0 0,0-1 0,1 1 0,-1 0 0,1 0 0,-1 0 0,1 7 0,1-6 0,0 1 0,0-1 0,1 0 0,-1 0 0,1 1 0,0-1 0,0-1 0,1 1 0,-1 0 0,1 0 0,0-1 0,1 0 0,-1 0 0,1 0 0,-1 0 0,8 5 0,7 3 0,0 0 0,0-2 0,1 0 0,40 13 0,-3 0 0,-53-22 0,0 0 0,0 1 0,0 0 0,0 0 0,0 0 0,0 0 0,0 0 0,0 1 0,-1-1 0,0 1 0,4 4 0,-5-6 0,-1 0 0,1 0 0,-1 1 0,0-1 0,1 0 0,-1 0 0,0 1 0,1-1 0,-1 0 0,0 1 0,0-1 0,0 0 0,0 1 0,-1-1 0,1 0 0,0 1 0,0-1 0,-1 0 0,1 0 0,-1 1 0,1-1 0,-1 0 0,0 0 0,1 0 0,-1 0 0,0 0 0,0 0 0,0 0 0,1 0 0,-1 0 0,0 0 0,0 0 0,-2 1 0,-9 6 11,0 0 0,0-1 0,0 0 1,-1 0-1,0-2 0,0 0 0,-20 5 0,-101 19-757,106-25 38,-42 8-6118</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6.822"/>
    </inkml:context>
    <inkml:brush xml:id="br0">
      <inkml:brushProperty name="width" value="0.05" units="cm"/>
      <inkml:brushProperty name="height" value="0.05" units="cm"/>
    </inkml:brush>
  </inkml:definitions>
  <inkml:trace contextRef="#ctx0" brushRef="#br0">34 26 24575,'0'-1'0,"1"0"0,-1-1 0,1 1 0,0 0 0,0 0 0,-1-1 0,1 1 0,0 0 0,0 0 0,0 0 0,0 0 0,1 0 0,-1 0 0,0 1 0,0-1 0,1 0 0,-1 0 0,0 1 0,1-1 0,-1 1 0,0-1 0,1 1 0,-1 0 0,1-1 0,-1 1 0,1 0 0,1 0 0,41-3 0,-41 3 0,-1 0 0,0 0 0,0 0 0,0 0 0,0 0 0,0 1 0,1-1 0,-1 1 0,0 0 0,0-1 0,0 1 0,-1 0 0,1 0 0,0 0 0,0 1 0,0-1 0,-1 0 0,3 3 0,-3-3 0,0 1 0,0 0 0,0-1 0,-1 1 0,1 0 0,0-1 0,-1 1 0,0 0 0,1 0 0,-1-1 0,0 1 0,0 0 0,0 0 0,0 0 0,0 0 0,0-1 0,-1 4 0,-1 1 0,0 0 0,0 1 0,-1-1 0,1 0 0,-1 0 0,-1 0 0,1 0 0,-1-1 0,0 0 0,-7 8 0,-22 15 0,20-18 0,1 1 0,0 0 0,-16 20 0,26-29 0,0 1 0,0-1 0,0 1 0,1 0 0,-1 0 0,1-1 0,0 1 0,0 0 0,0 0 0,0 0 0,0 0 0,0 0 0,1 1 0,0-1 0,0 0 0,-1 0 0,2 0 0,-1 0 0,0 0 0,1 1 0,-1-1 0,1 0 0,2 5 0,-1-5 4,0 1 0,1-1 0,-1 1-1,1-1 1,0 0 0,-1 0 0,1 0-1,1 0 1,-1-1 0,0 1 0,1-1-1,3 2 1,52 22-276,-33-15-870,-9-4-5684</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7.167"/>
    </inkml:context>
    <inkml:brush xml:id="br0">
      <inkml:brushProperty name="width" value="0.05" units="cm"/>
      <inkml:brushProperty name="height" value="0.05" units="cm"/>
    </inkml:brush>
  </inkml:definitions>
  <inkml:trace contextRef="#ctx0" brushRef="#br0">1 55 24575,'571'-16'0,"-505"12"0,254-28 0,-314 30-1365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8.343"/>
    </inkml:context>
    <inkml:brush xml:id="br0">
      <inkml:brushProperty name="width" value="0.05" units="cm"/>
      <inkml:brushProperty name="height" value="0.05" units="cm"/>
    </inkml:brush>
  </inkml:definitions>
  <inkml:trace contextRef="#ctx0" brushRef="#br0">1 337 24575,'0'-8'0,"0"20"0,0 42 0,0-9 0,0 617 0,-1-656 0,1-1 0,0 1 0,1-1 0,0 1 0,0 0 0,0-1 0,0 1 0,4 8 0,-4-12 0,1 0 0,-1 0 0,1 0 0,0 0 0,-1 0 0,1-1 0,0 1 0,0 0 0,0-1 0,0 0 0,0 1 0,0-1 0,0 0 0,1 0 0,-1 0 0,0 0 0,1-1 0,-1 1 0,1-1 0,-1 1 0,0-1 0,4 0 0,58 2 0,-1-2 0,93-13 0,-38 2 0,154-5 0,271-25 0,-529 40 0,24-4 0,-36 5 0,0-1 0,0 1 0,0 0 0,0-1 0,-1 0 0,1 1 0,0-1 0,-1 0 0,1 0 0,0 0 0,-1 0 0,1 0 0,-1 0 0,0-1 0,3-1 0,-4 2 0,0 0 0,0 0 0,0 1 0,0-1 0,0 0 0,0 0 0,0 0 0,0 0 0,0 0 0,0 1 0,0-1 0,-1 0 0,1 0 0,0 0 0,0 0 0,-1 1 0,1-1 0,-1 0 0,1 0 0,-1 1 0,1-1 0,-1 0 0,1 1 0,-2-2 0,-19-18 0,15 14 0,-3-4 0,0 0 0,1-1 0,0 0 0,1-1 0,0 0 0,1 0 0,0 0 0,1-1 0,1 1 0,0-1 0,-4-24 0,1-13 0,-2-95 0,6 48 0,-18-399 0,21 490 0,1 1 0,-2-1 0,1 0 0,-1 1 0,0-1 0,0 1 0,0-1 0,-4-8 0,4 12 0,-1 0 0,1 0 0,-1 0 0,1 0 0,-1 1 0,0-1 0,1 0 0,-1 1 0,0-1 0,0 1 0,0 0 0,0 0 0,-1 0 0,1 0 0,0 0 0,0 0 0,-1 0 0,1 1 0,0-1 0,-1 1 0,1 0 0,-5 0 0,-49-3 0,-58 7 0,30-1 0,-115 4 0,-355 60 0,549-66-59,-7 1 96,0 0 1,0 1-1,1 1 0,-17 6 1,26-9-80,0 0 1,0 0-1,1 0 1,-1 0-1,1 0 1,-1 0-1,0 0 1,1 0-1,0 0 1,-1 1 0,1-1-1,0 1 1,0-1-1,0 1 1,0-1-1,0 1 1,0 0-1,0 0 1,0-1-1,1 1 1,-1 0-1,1 0 1,-1 0 0,1 0-1,0-1 1,-1 1-1,1 0 1,0 0-1,1 0 1,-1 0-1,0 0 1,0 0-1,1 0 1,-1-1-1,2 4 1,4 10-6785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8.795"/>
    </inkml:context>
    <inkml:brush xml:id="br0">
      <inkml:brushProperty name="width" value="0.05" units="cm"/>
      <inkml:brushProperty name="height" value="0.05" units="cm"/>
    </inkml:brush>
  </inkml:definitions>
  <inkml:trace contextRef="#ctx0" brushRef="#br0">322 54 24575,'0'-2'0,"-1"0"0,1-1 0,-1 1 0,0 0 0,0 0 0,0 0 0,0 0 0,0 0 0,0 0 0,0 0 0,-1 1 0,1-1 0,-1 0 0,1 1 0,-1-1 0,0 1 0,1-1 0,-1 1 0,0 0 0,0 0 0,0 0 0,0 0 0,0 0 0,0 0 0,0 1 0,-3-1 0,-4-2 0,0 0 0,0 1 0,0 1 0,0 0 0,-10-1 0,10 3 0,0 1 0,0-1 0,1 1 0,-1 1 0,1 0 0,0 0 0,-1 0 0,1 1 0,1 0 0,-1 1 0,1 0 0,0 0 0,0 1 0,0-1 0,-9 11 0,8-7 0,-1 0 0,1 1 0,1 0 0,0 0 0,0 0 0,1 1 0,0 0 0,1 1 0,0-1 0,-4 19 0,7-23 6,1 0-1,1 0 1,-1 0-1,1 0 0,0 1 1,1-1-1,0 0 1,0 0-1,0 0 1,1 0-1,0 0 1,1 0-1,-1-1 0,1 1 1,1-1-1,-1 0 1,1 1-1,0-2 1,0 1-1,1 0 1,5 5-1,-4-6-83,1 1 0,-1-1 0,1 0-1,-1-1 1,1 1 0,1-1 0,-1-1 0,1 1 0,-1-1-1,1-1 1,0 0 0,0 0 0,0 0 0,0-1 0,0 0-1,0 0 1,1-1 0,7-1 0,14-3-6748</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9.173"/>
    </inkml:context>
    <inkml:brush xml:id="br0">
      <inkml:brushProperty name="width" value="0.05" units="cm"/>
      <inkml:brushProperty name="height" value="0.05" units="cm"/>
    </inkml:brush>
  </inkml:definitions>
  <inkml:trace contextRef="#ctx0" brushRef="#br0">1 1 24575,'0'12'0,"-1"0"0,2 0 0,-1 1 0,1-1 0,1 0 0,3 15 0,-4-25 0,0 0 0,-1 0 0,1 0 0,0 0 0,0 0 0,0 0 0,0 0 0,0-1 0,0 1 0,1 0 0,-1-1 0,1 1 0,-1-1 0,1 1 0,-1-1 0,1 0 0,0 0 0,0 1 0,0-1 0,0-1 0,-1 1 0,1 0 0,0 0 0,0-1 0,1 1 0,-1-1 0,0 1 0,0-1 0,0 0 0,0 0 0,0 0 0,0 0 0,0-1 0,0 1 0,1 0 0,-1-1 0,3-1 0,-2 1 4,-1 1 0,1-1-1,-1 0 1,0 0 0,1-1 0,-1 1-1,0-1 1,0 1 0,0-1 0,0 1-1,0-1 1,0 0 0,-1 0 0,1 0-1,0 0 1,-1 0 0,0 0 0,1-1-1,-1 1 1,0 0 0,0-1 0,-1 1-1,1-1 1,0 1 0,-1-1 0,1 1-1,-1-1 1,0 1 0,0-1 0,0 0-1,-1-4 1,1 4-54,0 0 1,-1 1-1,1-1 1,-1 0-1,0 1 1,0-1-1,0 1 1,0-1-1,0 1 1,-1-1-1,1 1 1,-1 0-1,1 0 1,-1-1-1,0 1 1,0 0-1,0 1 1,0-1-1,0 0 1,0 1-1,-1-1 1,1 1-1,0-1 1,-1 1-1,0 0 1,1 0-1,-1 0 1,1 1-1,-6-2 1,-8 3-6777</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49.565"/>
    </inkml:context>
    <inkml:brush xml:id="br0">
      <inkml:brushProperty name="width" value="0.05" units="cm"/>
      <inkml:brushProperty name="height" value="0.05" units="cm"/>
    </inkml:brush>
  </inkml:definitions>
  <inkml:trace contextRef="#ctx0" brushRef="#br0">1 1 24575,'1'0'0,"0"0"0,-1 0 0,1 1 0,0-1 0,0 0 0,0 1 0,0-1 0,-1 1 0,1-1 0,0 1 0,0-1 0,-1 1 0,1 0 0,0-1 0,-1 1 0,1 0 0,-1-1 0,1 1 0,-1 0 0,1 0 0,-1 0 0,1 0 0,-1 1 0,10 26 0,-7-18 0,1 2 0,8 16 0,-12-28 0,0 0 0,0 1 0,1-1 0,-1 0 0,0 0 0,0 0 0,1 1 0,-1-1 0,0 0 0,1 0 0,-1 0 0,0 0 0,0 0 0,1 0 0,-1 1 0,0-1 0,1 0 0,-1 0 0,0 0 0,1 0 0,-1 0 0,0 0 0,1 0 0,-1 0 0,0-1 0,1 1 0,-1 0 0,1 0 0,11-13 0,-9 8 0,0 1 0,0 0 0,0 0 0,0 0 0,1 0 0,0 1 0,0-1 0,0 1 0,0 0 0,6-4 0,-8 6 0,0 1 0,0-1 0,0 1 0,0-1 0,-1 1 0,1 0 0,0-1 0,0 1 0,0 0 0,0 0 0,0 1 0,0-1 0,0 0 0,0 1 0,0-1 0,0 1 0,0-1 0,0 1 0,-1 0 0,1 0 0,0 0 0,0 0 0,-1 0 0,1 0 0,-1 0 0,1 1 0,-1-1 0,1 1 0,-1-1 0,1 3 0,11 11 24,-2 2 0,16 28-1,-4-6-1459,-10-18-5390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1.327"/>
    </inkml:context>
    <inkml:brush xml:id="br0">
      <inkml:brushProperty name="width" value="0.05" units="cm"/>
      <inkml:brushProperty name="height" value="0.05" units="cm"/>
    </inkml:brush>
  </inkml:definitions>
  <inkml:trace contextRef="#ctx0" brushRef="#br0">65 84 24575,'149'-6'0,"158"-28"0,25-3 0,-117 31 0,-209 7 0,-6 1 0,-14 5 0,-27 6 0,-82 14 0,-232 22 0,-128-35 0,922-41 0,-146 3 0,-264 22 0,19 0 0,0-2 0,53-12 0,-311 42 0,-261 21 0,137-20 0,1004-115 0,-558 70 0,53-7 0,-153 25 0,-21 4 0,-26 5 0,-169 30 0,-262 14 0,361-40 0,301-22 0,22 4-1365,-156 5-5461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8.651"/>
    </inkml:context>
    <inkml:brush xml:id="br0">
      <inkml:brushProperty name="width" value="0.05" units="cm"/>
      <inkml:brushProperty name="height" value="0.05" units="cm"/>
    </inkml:brush>
  </inkml:definitions>
  <inkml:trace contextRef="#ctx0" brushRef="#br0">113 434 24575,'3'46'0,"18"82"0,-1-16 0,34 233 0,-9-70 0,28 207 0,-73-482 0,1 10 0,0 1 0,2-1 0,-1 0 0,1 1 0,1-1 0,8 18 0,-12-27 0,1-1 0,-1 1 0,1 0 0,-1-1 0,1 1 0,0 0 0,-1-1 0,1 1 0,0-1 0,-1 1 0,1-1 0,0 1 0,0-1 0,-1 1 0,1-1 0,0 0 0,0 1 0,0-1 0,0 0 0,-1 0 0,1 0 0,0 0 0,0 1 0,0-1 0,0-1 0,0 1 0,0 0 0,-1 0 0,1 0 0,0 0 0,0 0 0,0-1 0,0 1 0,1-1 0,27-20 0,-18 12 0,17-10 0,0 1 0,2 1 0,0 2 0,0 1 0,2 2 0,46-13 0,203-33 0,-272 57 0,430-62 0,-169 26 0,-262 36 0,0-1 0,-1 1 0,1-1 0,13-6 0,-20 8 0,0-1 0,0 1 0,1-1 0,-1 1 0,0-1 0,0 0 0,0 1 0,-1-1 0,1 0 0,0 0 0,0 1 0,0-1 0,0 0 0,-1 0 0,1 0 0,0 0 0,-1 0 0,1 0 0,-1 0 0,1 0 0,-1-1 0,0 1 0,1 0 0,-1 0 0,0 0 0,0 0 0,0-1 0,0 1 0,0 0 0,0 0 0,0 0 0,0 0 0,0-1 0,0 1 0,-1 0 0,1 0 0,-1 0 0,1 0 0,-1 0 0,0-1 0,-29-50 0,18 35 0,2-1 0,-10-20 0,-2-20 0,2 0 0,-20-102 0,-4-127 0,18 101 0,4 44 0,4 14 0,-47-172 0,63 295 0,-1-7 0,-1 0 0,0 1 0,0 0 0,-1 0 0,-10-16 0,14 25 0,-1 0 0,1 1 0,-1-1 0,1 0 0,-1 1 0,0-1 0,1 1 0,-1-1 0,0 1 0,0 0 0,0 0 0,0 0 0,0 0 0,0 0 0,0 0 0,-1 1 0,1-1 0,0 1 0,0 0 0,-1-1 0,1 1 0,0 0 0,0 0 0,-1 0 0,1 1 0,0-1 0,0 0 0,-1 1 0,1 0 0,0-1 0,0 1 0,0 0 0,0 0 0,0 0 0,-3 2 0,-33 17 0,-1-2 0,-1-2 0,-51 14 0,-374 64 0,250-56 0,55-11 0,-73 16 0,211-34-79,22-9 84,0 0 0,0 0 0,-1 1-1,1-1 1,0 0 0,0 0 0,0 1 0,0-1 0,0 0 0,0 1 0,0-1 0,0 0 0,0 0 0,0 1 0,1-1 0,-1 0 0,0 0 0,0 1 0,0-1 0,0 0 0,0 0 0,0 1 0,1-1-1,-1 0 1,0 0 0,0 0 0,0 1 0,0-1 0,1 0 0,-1 0 0,0 0 0,0 0 0,1 1 0,-1-1 0,0 0 0,0 0 0,1 0 0,-1 0 0,1 0 0,3 2-253,1 0 1,0 0 0,0-1 0,0 0-1,10 1 1,9 0-6579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1.676"/>
    </inkml:context>
    <inkml:brush xml:id="br0">
      <inkml:brushProperty name="width" value="0.05" units="cm"/>
      <inkml:brushProperty name="height" value="0.05" units="cm"/>
    </inkml:brush>
  </inkml:definitions>
  <inkml:trace contextRef="#ctx0" brushRef="#br0">1 1 24575,'0'0'-8191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2.302"/>
    </inkml:context>
    <inkml:brush xml:id="br0">
      <inkml:brushProperty name="width" value="0.05" units="cm"/>
      <inkml:brushProperty name="height" value="0.05" units="cm"/>
    </inkml:brush>
  </inkml:definitions>
  <inkml:trace contextRef="#ctx0" brushRef="#br0">1 259 24575,'0'1'0,"0"1"0,0-1 0,0 0 0,1 1 0,-1-1 0,0 0 0,1 0 0,0 1 0,-1-1 0,1 0 0,0 0 0,-1 0 0,2 2 0,-1-3 0,-1 0 0,0 1 0,0-1 0,1 0 0,-1 0 0,0 0 0,0 0 0,1 1 0,-1-1 0,0 0 0,1 0 0,-1 0 0,0 0 0,0 0 0,1 0 0,-1 0 0,0 1 0,1-1 0,-1 0 0,0 0 0,1 0 0,-1 0 0,0-1 0,1 1 0,-1 0 0,0 0 0,1 0 0,-1 0 0,0 0 0,1 0 0,-1 0 0,0-1 0,0 1 0,1 0 0,-1 0 0,0 0 0,0-1 0,1 1 0,-1 0 0,0 0 0,0-1 0,0 1 0,1 0 0,-1 0 0,0-1 0,0 1 0,0 0 0,0-1 0,0 1 0,0 0 0,1 0 0,-1-1 0,0 1 0,0 0 0,0-1 0,0 1 0,0 0 0,0-1 0,3-14 0,-1 0 0,0 0 0,-1 0 0,0 0 0,-3-22 0,2 13 0,-1 30 0,1 31 0,0-32 0,0-7 0,0-25 0,0-127 0,0 388 0,0-381-1365,0 163-5461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7:52.981"/>
    </inkml:context>
    <inkml:brush xml:id="br0">
      <inkml:brushProperty name="width" value="0.05" units="cm"/>
      <inkml:brushProperty name="height" value="0.05" units="cm"/>
    </inkml:brush>
  </inkml:definitions>
  <inkml:trace contextRef="#ctx0" brushRef="#br0">1 56 24575,'207'-14'0,"-97"3"0,26-1 0,115-6 0,-435 40 0,-270 11 0,541-43-56,-40 3-271,-1 2-1,1 2 1,80 5 0,-99 4-6499</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5.525"/>
    </inkml:context>
    <inkml:brush xml:id="br0">
      <inkml:brushProperty name="width" value="0.05" units="cm"/>
      <inkml:brushProperty name="height" value="0.05" units="cm"/>
    </inkml:brush>
  </inkml:definitions>
  <inkml:trace contextRef="#ctx0" brushRef="#br0">1 13 24575,'0'0'0,"0"-1"0,0 1 0,0-1 0,0 1 0,0-1 0,0 1 0,0-1 0,0 1 0,0 0 0,0-1 0,0 1 0,0-1 0,0 1 0,1 0 0,-1-1 0,0 1 0,0-1 0,0 1 0,1 0 0,-1-1 0,0 1 0,1 0 0,-1-1 0,0 1 0,1 0 0,-1-1 0,0 1 0,1 0 0,-1 0 0,1 0 0,-1-1 0,0 1 0,1 0 0,-1 0 0,1 0 0,-1 0 0,1 0 0,-1 0 0,0 0 0,1 0 0,-1 0 0,1 0 0,-1 0 0,1 0 0,-1 0 0,0 0 0,1 0 0,-1 0 0,1 0 0,-1 1 0,1-1 0,-1 0 0,0 0 0,1 1 0,-1-1 0,1 1 0,1 0 0,0 0 0,0 0 0,0 1 0,0-1 0,0 1 0,0-1 0,0 1 0,0 0 0,1 2 0,9 21 0,-1 1 0,-1-1 0,12 47 0,-5-12 0,97 261-1365,-102-289-5461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5.931"/>
    </inkml:context>
    <inkml:brush xml:id="br0">
      <inkml:brushProperty name="width" value="0.05" units="cm"/>
      <inkml:brushProperty name="height" value="0.05" units="cm"/>
    </inkml:brush>
  </inkml:definitions>
  <inkml:trace contextRef="#ctx0" brushRef="#br0">1 118 24575,'0'2'0,"0"0"0,0 0 0,0 0 0,1 0 0,-1 0 0,1-1 0,-1 1 0,1 0 0,0 0 0,-1-1 0,1 1 0,0 0 0,0-1 0,0 1 0,0-1 0,1 1 0,-1-1 0,0 0 0,1 1 0,1 1 0,1-1 0,0 0 0,0 1 0,1-1 0,-1-1 0,0 1 0,1-1 0,-1 1 0,6 0 0,8 0 0,0-1 0,0 0 0,25-3 0,-34 1 0,-1 1 0,1-2 0,0 0 0,0 0 0,-1 0 0,1-1 0,-1 0 0,0-1 0,1 0 0,-2 0 0,1-1 0,9-7 0,-9 5 0,1-2 0,-1 1 0,-1-1 0,0 0 0,0 0 0,0-1 0,-1 0 0,9-21 0,0 8 0,-7 19 0,-3 16 0,-5-8 9,0 0 0,0 0 1,-1 0-1,0 0 0,1 0 0,-1 0 0,-1-1 0,1 1 0,-1 0 0,1-1 0,-5 6 0,-25 36-1280,29-43 1068,-19 24-6623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6.822"/>
    </inkml:context>
    <inkml:brush xml:id="br0">
      <inkml:brushProperty name="width" value="0.05" units="cm"/>
      <inkml:brushProperty name="height" value="0.05" units="cm"/>
    </inkml:brush>
  </inkml:definitions>
  <inkml:trace contextRef="#ctx0" brushRef="#br0">108 141 24575,'2'-1'0,"0"0"0,0 0 0,-1 0 0,1 0 0,0 0 0,-1 0 0,1 0 0,-1 0 0,1-1 0,-1 1 0,0-1 0,0 1 0,1-1 0,-1 1 0,0-1 0,0 0 0,0-2 0,15-31 0,-15 34 0,-1 0 0,1 0 0,-1 0 0,0 0 0,0 0 0,1 0 0,-1 0 0,0 0 0,0 0 0,0 0 0,0 0 0,0 0 0,0 0 0,0 0 0,-1 0 0,1 0 0,0 0 0,0 0 0,-1 0 0,1 0 0,-1 0 0,1 1 0,-1-1 0,1 0 0,-2-1 0,1 2 0,0-1 0,0 1 0,0-1 0,0 1 0,0 0 0,0 0 0,-1 0 0,1 0 0,0 0 0,0 0 0,0 0 0,0 0 0,-1 0 0,1 0 0,0 1 0,0-1 0,0 0 0,-1 1 0,-7 3 0,0 0 0,1 1 0,-15 9 0,16-9 0,1 0 0,0 0 0,0 1 0,1 0 0,0 0 0,0 0 0,0 0 0,1 1 0,0 0 0,0 0 0,1 0 0,0 0 0,0 1 0,-2 7 0,3-9 0,1 0 0,0 0 0,1 0 0,-1 0 0,1 1 0,0-1 0,0 0 0,1 0 0,0 0 0,0 0 0,1 0 0,-1 0 0,1 0 0,0-1 0,1 1 0,0-1 0,0 1 0,7 9 0,-1-5 0,0 0 0,1 0 0,1-1 0,0-1 0,0 1 0,0-2 0,1 0 0,0 0 0,1-1 0,-1 0 0,1-1 0,0-1 0,1 0 0,21 3 0,-20-4 0,0-1 0,1-1 0,-1 0 0,0-1 0,0-1 0,1 0 0,-1-1 0,0-1 0,0 0 0,0-1 0,-1-1 0,0 0 0,16-8 0,-24 10 0,0-1 0,0 0 0,0 0 0,-1 0 0,1-1 0,-1 0 0,0 0 0,0 0 0,-1 0 0,0-1 0,0 0 0,0 0 0,0 0 0,-1 0 0,0-1 0,0 0 0,-1 1 0,0-1 0,0 0 0,-1 0 0,0 0 0,0 0 0,0 0 0,-1 0 0,0 0 0,0 0 0,-1 0 0,0 0 0,0 0 0,-5-14 0,3 10 0,-1 1 0,-1-1 0,1 1 0,-2 0 0,1 0 0,-1 1 0,-1-1 0,0 1 0,0 1 0,0-1 0,-1 1 0,-1 0 0,1 1 0,-1 0 0,-1 1 0,1 0 0,-1 0 0,-19-8 0,21 11-62,1 0 0,0 1 0,-1 0 0,0 0 0,1 0 0,-1 1 0,0 0 0,0 1 0,0 0 0,1 0 0,-1 1 0,0 0-1,0 0 1,1 1 0,-1 0 0,0 0 0,1 0 0,0 1 0,0 1 0,0-1 0,-9 7 0,-5 8-6764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7.418"/>
    </inkml:context>
    <inkml:brush xml:id="br0">
      <inkml:brushProperty name="width" value="0.05" units="cm"/>
      <inkml:brushProperty name="height" value="0.05" units="cm"/>
    </inkml:brush>
  </inkml:definitions>
  <inkml:trace contextRef="#ctx0" brushRef="#br0">146 15 24575,'0'0'0,"-1"-1"0,1 1 0,0 0 0,-1-1 0,1 1 0,-1 0 0,1-1 0,0 1 0,-1 0 0,1 0 0,-1 0 0,1-1 0,0 1 0,-1 0 0,1 0 0,-1 0 0,1 0 0,-1 0 0,1 0 0,-1 0 0,1 0 0,-1 0 0,1 0 0,-1 0 0,1 0 0,0 0 0,-1 0 0,1 1 0,-1-1 0,1 0 0,-1 0 0,1 0 0,0 1 0,-1-1 0,1 0 0,-1 0 0,1 1 0,0-1 0,-1 0 0,1 1 0,0-1 0,0 0 0,-1 1 0,1-1 0,0 1 0,0-1 0,-1 1 0,1-1 0,0 0 0,0 1 0,0-1 0,0 1 0,0-1 0,0 1 0,-10 34 0,7-25 0,-7 19 0,-2-1 0,-1 0 0,-32 51 0,17-32 0,27-46 0,1 0 0,-1 0 0,0 0 0,1 0 0,-1 0 0,1 0 0,0 0 0,-1 0 0,1 0 0,0 0 0,0 0 0,-1 0 0,1 0 0,0 0 0,0 0 0,0 0 0,0 0 0,0 1 0,1-1 0,-1 0 0,0 0 0,0 0 0,1 0 0,-1 0 0,1 1 0,0-1 0,0 0 0,1 0 0,-1 0 0,0 0 0,1 0 0,-1 0 0,0 0 0,1 0 0,-1-1 0,1 1 0,-1-1 0,1 1 0,-1-1 0,4 1 0,6 0 0,-1 0 0,1-1 0,19-1 0,-30 1 0,116-15 0,50-2 0,-127 18 0,-25 0 0,-1-1 0,1-1 0,0 0 0,19-4 0,-32 5 0,-1 0 0,1 0 0,-1 0 0,1 0 0,-1 0 0,1 0 0,-1-1 0,1 1 0,-1 0 0,1-1 0,-1 1 0,0 0 0,1 0 0,-1-1 0,1 1 0,-1-1 0,0 1 0,1 0 0,-1-1 0,0 1 0,1-1 0,-1 1 0,0-1 0,0 1 0,1-1 0,-1 1 0,0-1 0,0 0 0,-6-16 0,-27-20 0,23 27 0,-23-28 0,5 8 0,3-2 0,-30-44 0,53 73-151,1 0-1,-1 0 0,0 0 0,0 1 1,0-1-1,0 1 0,-1 0 1,-3-4-1,-2 3-6674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8.666"/>
    </inkml:context>
    <inkml:brush xml:id="br0">
      <inkml:brushProperty name="width" value="0.05" units="cm"/>
      <inkml:brushProperty name="height" value="0.05" units="cm"/>
    </inkml:brush>
  </inkml:definitions>
  <inkml:trace contextRef="#ctx0" brushRef="#br0">11 108 24575,'-6'-18'0,"6"17"0,-1 0 0,0 1 0,1-1 0,0 0 0,-1 0 0,1 0 0,0 0 0,-1 0 0,1 1 0,0-1 0,0 0 0,0 0 0,-1 0 0,1 0 0,0 0 0,0 0 0,1 0 0,-1 0 0,0 0 0,0 0 0,0 0 0,1 1 0,-1-1 0,0 0 0,1 0 0,-1 0 0,1 0 0,-1 0 0,1 1 0,0-2 0,3-2 0,0 0 0,0 0 0,1 0 0,-1 0 0,1 1 0,0 0 0,0 0 0,0 0 0,1 1 0,-1-1 0,6-1 0,7-1 0,-1 0 0,24-3 0,-37 7 0,0 0 0,0 1 0,0 0 0,0-1 0,0 2 0,0-1 0,0 0 0,0 1 0,0-1 0,0 1 0,0 1 0,0-1 0,-1 0 0,1 1 0,0 0 0,-1 0 0,1 0 0,-1 0 0,6 4 0,-6-2 0,1 0 0,-1 1 0,0-1 0,0 1 0,-1 0 0,1-1 0,-1 1 0,0 0 0,0 0 0,-1 1 0,1-1 0,-1 0 0,0 0 0,0 9 0,0-5 17,-1 0 0,0 0 1,-1 0-1,0 0 0,0 0 0,-5 16 0,5-22-79,0 0 0,0 0 0,0-1 0,0 1 1,0 0-1,0-1 0,-1 1 0,0 0 0,1-1 0,-1 0 0,0 1 0,0-1 1,0 0-1,-1 0 0,1 0 0,0 0 0,-1-1 0,1 1 0,-1-1 0,0 1 1,1-1-1,-1 0 0,-5 2 0,-12-2-6764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49.150"/>
    </inkml:context>
    <inkml:brush xml:id="br0">
      <inkml:brushProperty name="width" value="0.05" units="cm"/>
      <inkml:brushProperty name="height" value="0.05" units="cm"/>
    </inkml:brush>
  </inkml:definitions>
  <inkml:trace contextRef="#ctx0" brushRef="#br0">258 0 24575,'0'3'0,"1"0"0,0 0 0,-1 0 0,1 0 0,1 0 0,-1 0 0,0 0 0,1-1 0,-1 1 0,1 0 0,4 4 0,25 27 0,-26-29 0,78 68 0,-62-56 0,0 0 0,-2 1 0,0 1 0,29 38 0,-46-55 0,-1-1 0,0 0 0,0 1 0,0-1 0,-1 1 0,1-1 0,0 1 0,0-1 0,-1 1 0,1-1 0,-1 1 0,1 0 0,-1-1 0,0 1 0,0 0 0,0 0 0,0-1 0,0 1 0,0 0 0,0-1 0,0 1 0,-1 0 0,1-1 0,-1 1 0,1 0 0,-1-1 0,0 1 0,1-1 0,-1 1 0,0-1 0,0 1 0,0-1 0,0 0 0,-1 1 0,1-1 0,0 0 0,0 0 0,-1 0 0,1 0 0,0 0 0,-1 0 0,1 0 0,-4 0 0,-7 4 0,0 0 0,0-1 0,0-1 0,-23 4 0,24-6 0,-364 52-1365,337-46-5461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3.014"/>
    </inkml:context>
    <inkml:brush xml:id="br0">
      <inkml:brushProperty name="width" value="0.05" units="cm"/>
      <inkml:brushProperty name="height" value="0.05" units="cm"/>
    </inkml:brush>
  </inkml:definitions>
  <inkml:trace contextRef="#ctx0" brushRef="#br0">0 58 24575,'2'0'0,"-1"-1"0,0 0 0,1 1 0,-1-1 0,0 0 0,0 0 0,1 0 0,-1 0 0,0 0 0,0 0 0,0 0 0,0 0 0,0 0 0,0-1 0,0 1 0,-1 0 0,1 0 0,0-1 0,-1 1 0,1-1 0,-1 1 0,1-1 0,-1 1 0,1-3 0,-1 2 0,1-1 0,-1 1 0,1 0 0,0 0 0,0 0 0,0 0 0,0 0 0,0 1 0,1-1 0,-1 0 0,0 0 0,3-1 0,-4 3 0,0 0 0,1 0 0,-1 0 0,1-1 0,-1 1 0,0 0 0,1 0 0,-1 0 0,1 1 0,-1-1 0,0 0 0,1 0 0,-1 0 0,1 0 0,-1 0 0,0 0 0,1 1 0,-1-1 0,0 0 0,1 0 0,-1 0 0,0 1 0,1-1 0,-1 0 0,0 1 0,0-1 0,1 0 0,-1 0 0,0 1 0,0-1 0,1 1 0,-1-1 0,0 0 0,0 1 0,0-1 0,0 0 0,0 1 0,0-1 0,0 1 0,0-1 0,0 0 0,0 1 0,0 0 0,4 20 0,-4-19 0,2 40 0,-2 0 0,-2-1 0,-8 45 0,-2 36 0,9-78-116,0-5-196,2 1 0,1-1-1,7 51 1,-1-64-6514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8.994"/>
    </inkml:context>
    <inkml:brush xml:id="br0">
      <inkml:brushProperty name="width" value="0.05" units="cm"/>
      <inkml:brushProperty name="height" value="0.05" units="cm"/>
    </inkml:brush>
  </inkml:definitions>
  <inkml:trace contextRef="#ctx0" brushRef="#br0">0 0 24575,'5'1'0,"-1"0"0,1 0 0,-1 0 0,1 0 0,-1 1 0,0 0 0,1 0 0,3 2 0,8 4 0,272 145 0,-213-109 0,101 55 0,231 138 0,-377-216 0,40 22 0,-63-39 0,1 0 0,-1-1 0,1 1 0,0-2 0,1 1 0,13 2 0,-3-8-1365,-7-5-5461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3.454"/>
    </inkml:context>
    <inkml:brush xml:id="br0">
      <inkml:brushProperty name="width" value="0.05" units="cm"/>
      <inkml:brushProperty name="height" value="0.05" units="cm"/>
    </inkml:brush>
  </inkml:definitions>
  <inkml:trace contextRef="#ctx0" brushRef="#br0">10 293 24575,'-1'-1'0,"0"0"0,0 0 0,0 0 0,1 0 0,-1 0 0,0 0 0,1 0 0,-1 0 0,0 0 0,1 0 0,0 0 0,-1-1 0,1 1 0,0 0 0,-1 0 0,1-2 0,0 3 0,0-1 0,1 1 0,-1-1 0,0 1 0,0 0 0,1-1 0,-1 1 0,0-1 0,1 1 0,-1 0 0,0-1 0,1 1 0,-1 0 0,0 0 0,1-1 0,-1 1 0,1 0 0,-1 0 0,0 0 0,1-1 0,-1 1 0,1 0 0,-1 0 0,1 0 0,-1 0 0,1 0 0,-1 0 0,1 0 0,-1 0 0,0 0 0,1 0 0,-1 0 0,1 0 0,-1 0 0,1 1 0,-1-1 0,1 0 0,-1 0 0,0 0 0,1 1 0,-1-1 0,1 0 0,-1 0 0,0 1 0,1-1 0,20 10 0,0 1 0,-1 1 0,26 19 0,9 6 0,83 55 0,-83-53 0,118 63 0,-172-101 0,1 0 0,-1 0 0,0-1 0,1 1 0,-1 0 0,1-1 0,-1 1 0,1-1 0,0 1 0,-1-1 0,1 0 0,-1 0 0,1 0 0,0 0 0,-1 0 0,1 0 0,-1 0 0,1 0 0,0 0 0,-1-1 0,1 1 0,-1-1 0,1 1 0,-1-1 0,1 0 0,-1 0 0,1 1 0,-1-1 0,0 0 0,0 0 0,1 0 0,-1-1 0,0 1 0,0 0 0,0 0 0,0-1 0,0 1 0,0 0 0,-1-1 0,1 1 0,0-1 0,-1 1 0,1-1 0,-1 1 0,1-1 0,-1-3 0,2-5 0,0 0 0,-2-1 0,1 0 0,-1 1 0,-3-20 0,-7-26 0,-4 0 0,-1 1 0,-38-86 0,31 84 0,13 33 0,1 2 0,-1 0 0,-18-32 0,20 47 0,5 16 0,5 16 0,57 226 130,-3-25-1625,-53-198-5331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3.843"/>
    </inkml:context>
    <inkml:brush xml:id="br0">
      <inkml:brushProperty name="width" value="0.05" units="cm"/>
      <inkml:brushProperty name="height" value="0.05" units="cm"/>
    </inkml:brush>
  </inkml:definitions>
  <inkml:trace contextRef="#ctx0" brushRef="#br0">54 156 24575,'1'-1'0,"1"1"0,-1-1 0,1 1 0,-1-1 0,1 0 0,-1 0 0,0 0 0,1 0 0,-1 0 0,0 0 0,0 0 0,0-1 0,0 1 0,0 0 0,0-1 0,2-2 0,9-10 0,-12 21 0,0 0 0,0 0 0,-1 0 0,0 0 0,0 0 0,-4 9 0,1-4 0,0 2 0,1-1 0,0 0 0,2 1 0,-1-1 0,1 15 0,1-25 0,0-1 0,0 1 0,0-1 0,1 0 0,-1 1 0,1-1 0,-1 1 0,1-1 0,0 0 0,0 1 0,0-1 0,0 0 0,0 0 0,1 0 0,-1 0 0,1 0 0,-1 0 0,1 0 0,0-1 0,-1 1 0,1 0 0,0-1 0,0 1 0,0-1 0,1 0 0,-1 0 0,0 0 0,0 0 0,1 0 0,-1 0 0,0-1 0,1 1 0,-1-1 0,1 1 0,-1-1 0,0 0 0,1 0 0,-1 0 0,1-1 0,-1 1 0,4-1 0,4-1 0,0 0 0,0-1 0,0-1 0,0 1 0,-1-1 0,1-1 0,-1 0 0,0 0 0,-1-1 0,1 0 0,-1 0 0,0-1 0,-1 0 0,0-1 0,0 1 0,0-2 0,10-16 0,-13 19 0,-1 0 0,0 0 0,0 0 0,-1-1 0,0 1 0,0-1 0,0 1 0,-1-1 0,0 0 0,0 0 0,-1 0 0,0-8 0,0 9 0,-1 1 0,-1 0 0,1-1 0,-1 1 0,1 0 0,-1 0 0,-1 0 0,1 0 0,-1 0 0,0 1 0,0-1 0,0 1 0,-1 0 0,0 0 0,1 0 0,-10-7 0,5 5 0,-1 0 0,0 1 0,0 0 0,0 0 0,0 1 0,-1 0 0,0 1 0,0 0 0,0 1 0,0 0 0,0 0 0,0 1 0,-20 0 0,25 1 0,0 0 0,-1 1 0,1-1 0,0 1 0,0 1 0,0-1 0,0 1 0,0-1 0,1 1 0,-1 1 0,0-1 0,1 1 0,-1 0 0,1 0 0,0 0 0,0 0 0,0 1 0,1-1 0,-1 1 0,1 0 0,0 0 0,0 1 0,0-1 0,1 1 0,-1-1 0,1 1 0,0 0 0,0 0 0,-1 6 0,3-9-76,-1 0 1,1 0-1,-1 0 0,1 1 0,0-1 0,0 0 0,0 0 0,0 1 1,1-1-1,-1 0 0,0 0 0,1 0 0,0 1 0,-1-1 1,1 0-1,0 0 0,2 3 0,9 9-6750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4.442"/>
    </inkml:context>
    <inkml:brush xml:id="br0">
      <inkml:brushProperty name="width" value="0.05" units="cm"/>
      <inkml:brushProperty name="height" value="0.05" units="cm"/>
    </inkml:brush>
  </inkml:definitions>
  <inkml:trace contextRef="#ctx0" brushRef="#br0">112 323 24575,'1'0'0,"-1"-1"0,1 0 0,0 1 0,0-1 0,-1 0 0,1 1 0,0-1 0,-1 0 0,1 0 0,-1 0 0,1 0 0,-1 0 0,1 0 0,-1 1 0,0-1 0,1 0 0,-1 0 0,0 0 0,0 0 0,0 0 0,1 0 0,-1 0 0,0 0 0,0 0 0,-1 0 0,1 0 0,0 0 0,0 0 0,0 0 0,-1 0 0,1 0 0,-1 0 0,1 0 0,0 0 0,-2-1 0,1 1 0,0 0 0,0 1 0,0-1 0,0 0 0,0 1 0,-1-1 0,1 1 0,0 0 0,0-1 0,-1 1 0,1 0 0,0 0 0,0 0 0,-1 0 0,1 0 0,0 0 0,-1 0 0,1 0 0,0 0 0,0 1 0,-1-1 0,1 0 0,0 1 0,0-1 0,0 1 0,-1-1 0,1 1 0,-1 1 0,-5 2 0,0 2 0,0-1 0,1 1 0,0 0 0,0 0 0,1 0 0,-1 1 0,1 0 0,1 0 0,-1 1 0,-5 12 0,9-18 0,0 1 0,0-1 0,0 0 0,0 0 0,1 1 0,-1-1 0,1 0 0,-1 1 0,1-1 0,0 0 0,0 1 0,0-1 0,0 0 0,0 1 0,1-1 0,-1 0 0,1 1 0,-1-1 0,1 0 0,0 1 0,0-1 0,0 0 0,0 0 0,0 0 0,1 0 0,-1 0 0,1 0 0,-1-1 0,1 1 0,0 0 0,-1-1 0,1 1 0,0-1 0,0 1 0,0-1 0,0 0 0,0 0 0,1 0 0,-1 0 0,0 0 0,0-1 0,1 1 0,-1-1 0,0 1 0,4-1 0,0 1 0,0 0 0,1-1 0,-1 0 0,0 0 0,0 0 0,0-1 0,1 0 0,-1 0 0,0-1 0,0 1 0,-1-1 0,1 0 0,0-1 0,0 0 0,-1 0 0,0 0 0,0 0 0,0-1 0,0 0 0,0 0 0,0 0 0,3-6 0,0 2 0,-2 0 0,0-1 0,0 0 0,0 0 0,-1-1 0,0 1 0,-1-1 0,0 0 0,-1 0 0,0 0 0,0-1 0,1-12 0,-3 6 0,-1-1 0,-1 1 0,0-1 0,-1 1 0,-1-1 0,-1 1 0,0 0 0,-1 0 0,-1 1 0,-1 0 0,0 0 0,-17-28 0,23 42 0,-1 0 0,1 0 0,-1 0 0,1 0 0,-1 0 0,0 0 0,1 0 0,-1 1 0,0-1 0,0 1 0,0-1 0,-1 1 0,1 0 0,-3-1 0,5 2 0,-1 0 0,1 0 0,-1-1 0,1 1 0,-1 1 0,1-1 0,0 0 0,-1 0 0,1 0 0,-1 0 0,1 0 0,-1 0 0,1 0 0,-1 1 0,1-1 0,-1 0 0,1 0 0,0 1 0,-1-1 0,1 0 0,-1 1 0,1-1 0,0 0 0,-1 1 0,1 0 0,-7 21 0,7-7 0,0 0 0,1-1 0,1 1 0,0-1 0,1 1 0,8 22 0,3 2 0,20 41 0,-22-57-273,0-1 0,1 0 0,1-1 0,19 22 0,-16-25-6553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4.868"/>
    </inkml:context>
    <inkml:brush xml:id="br0">
      <inkml:brushProperty name="width" value="0.05" units="cm"/>
      <inkml:brushProperty name="height" value="0.05" units="cm"/>
    </inkml:brush>
  </inkml:definitions>
  <inkml:trace contextRef="#ctx0" brushRef="#br0">62 165 24575,'0'-1'0,"0"1"0,0-1 0,0 0 0,-1 0 0,1 1 0,0-1 0,-1 0 0,1 0 0,-1 1 0,1-1 0,-1 0 0,1 1 0,-1-1 0,1 0 0,-1 1 0,0-1 0,1 1 0,-1-1 0,0 1 0,1 0 0,-1-1 0,0 1 0,0 0 0,1-1 0,-1 1 0,0 0 0,0 0 0,1-1 0,-1 1 0,0 0 0,0 0 0,0 0 0,0 0 0,1 0 0,-2 1 0,-6 2 0,20 3 0,-3-5 0,0-1 0,1 1 0,-1-2 0,1 1 0,-1-1 0,0-1 0,1 1 0,-1-2 0,0 1 0,0-1 0,0-1 0,-1 1 0,1-2 0,-1 1 0,15-11 0,-21 13 0,0 1 0,0-1 0,-1 1 0,1-1 0,-1 1 0,1-1 0,-1 0 0,0 1 0,0-1 0,0 0 0,0 0 0,0 0 0,0 0 0,0 0 0,-1 0 0,1-1 0,-1 1 0,1 0 0,-1 0 0,0 0 0,0 0 0,0-1 0,0 1 0,0 0 0,-1 0 0,1 0 0,-1 0 0,1-1 0,-1 1 0,0 0 0,1 0 0,-1 0 0,0 0 0,-1 1 0,1-1 0,0 0 0,0 0 0,-1 1 0,-2-4 0,-1 1 0,1 0 0,-1 1 0,0 0 0,0-1 0,-1 2 0,1-1 0,0 0 0,-1 1 0,0 0 0,1 1 0,-1-1 0,0 1 0,-11-1 0,13 2 0,-1 0 0,1 0 0,0 1 0,0-1 0,-1 1 0,1 0 0,0 0 0,0 0 0,0 1 0,0 0 0,0-1 0,0 1 0,0 1 0,1-1 0,-1 0 0,1 1 0,-1 0 0,-4 5 0,4-2 0,-1 0 0,1 0 0,0 0 0,1 0 0,0 1 0,0 0 0,0-1 0,1 1 0,0 0 0,-2 12 0,2-9 0,1 1 0,0-1 0,0 1 0,1-1 0,0 1 0,1-1 0,1 0 0,-1 1 0,2-1 0,-1 0 0,1 0 0,1 0 0,0 0 0,0-1 0,11 17 0,-11-21 8,1 0-1,0 0 1,0-1-1,1 1 1,-1-1-1,1 0 1,0-1-1,0 1 1,0-1-1,1 0 1,-1-1-1,1 0 1,-1 0-1,1 0 1,8 1-1,2-1-304,1-1 0,0-1 0,0 0 0,29-4 0,-5-2-6529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5.197"/>
    </inkml:context>
    <inkml:brush xml:id="br0">
      <inkml:brushProperty name="width" value="0.05" units="cm"/>
      <inkml:brushProperty name="height" value="0.05" units="cm"/>
    </inkml:brush>
  </inkml:definitions>
  <inkml:trace contextRef="#ctx0" brushRef="#br0">109 0 24575,'0'0'0,"0"0"0,-1 0 0,1 0 0,-1 0 0,1 0 0,0 0 0,-1 0 0,1 0 0,-1 0 0,1 0 0,0 1 0,-1-1 0,1 0 0,-1 0 0,1 0 0,0 0 0,-1 1 0,1-1 0,0 0 0,-1 0 0,1 1 0,0-1 0,-1 0 0,1 0 0,0 1 0,0-1 0,-1 0 0,1 1 0,0-1 0,0 0 0,0 1 0,0-1 0,-1 1 0,1-1 0,0 0 0,0 1 0,0-1 0,0 1 0,6 19 0,18 15 0,8 1 0,-2 2 0,34 55 0,-53-75 0,-1 1 0,0 0 0,-2 0 0,0 1 0,-1 0 0,-2 0 0,7 40 0,-11-55 0,-1 0 0,1 0 0,-1 0 0,-1 0 0,1-1 0,-1 1 0,0 0 0,0 0 0,0 0 0,0 0 0,-1-1 0,0 1 0,0-1 0,0 1 0,-1-1 0,0 0 0,1 0 0,-1 0 0,-1 0 0,1-1 0,0 1 0,-1-1 0,0 0 0,0 0 0,0 0 0,-5 3 0,2-3 0,-1 0 0,1 0 0,-1 0 0,1-1 0,-1 0 0,0-1 0,0 0 0,1 0 0,-1-1 0,0 0 0,0 0 0,0 0 0,0-1 0,0-1 0,-13-3 0,5-1-341,0 0 0,1-2-1,-27-16 1,2-2-6485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5.542"/>
    </inkml:context>
    <inkml:brush xml:id="br0">
      <inkml:brushProperty name="width" value="0.05" units="cm"/>
      <inkml:brushProperty name="height" value="0.05" units="cm"/>
    </inkml:brush>
  </inkml:definitions>
  <inkml:trace contextRef="#ctx0" brushRef="#br0">12 1 24575,'-5'0'0,"-1"4"0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5.899"/>
    </inkml:context>
    <inkml:brush xml:id="br0">
      <inkml:brushProperty name="width" value="0.05" units="cm"/>
      <inkml:brushProperty name="height" value="0.05" units="cm"/>
    </inkml:brush>
  </inkml:definitions>
  <inkml:trace contextRef="#ctx0" brushRef="#br0">205 87 24575,'1'0'0,"1"-1"0,0 1 0,-1 0 0,1-1 0,-1 1 0,1-1 0,-1 0 0,1 1 0,-1-1 0,0 0 0,1 0 0,-1 0 0,0 0 0,0 0 0,1 0 0,-1 0 0,0-1 0,0 1 0,0 0 0,0 0 0,-1-1 0,1 1 0,0-1 0,0 1 0,-1-1 0,1 1 0,-1-1 0,0 1 0,1-1 0,-1 0 0,0 1 0,0-1 0,0 1 0,0-1 0,0 0 0,0 1 0,0-1 0,-1 1 0,1-1 0,-1 1 0,1-1 0,-1 1 0,1-1 0,-1 1 0,0-1 0,0 1 0,0 0 0,0-1 0,0 1 0,0 0 0,0 0 0,0 0 0,0 0 0,-2-2 0,-4 0 0,1 0 0,-1 0 0,0 1 0,0 0 0,0 0 0,-1 1 0,1 0 0,0 0 0,0 0 0,-12 1 0,6 1 0,-1 0 0,1 0 0,0 2 0,-25 6 0,36-8 0,0-1 0,0 1 0,0-1 0,0 1 0,0 0 0,0 0 0,0 0 0,0 0 0,0 0 0,0 0 0,0 1 0,1-1 0,-1 1 0,0-1 0,1 1 0,0 0 0,-1-1 0,1 1 0,0 0 0,0 0 0,0 0 0,0 0 0,0 0 0,0 0 0,0 0 0,0 4 0,2-4 0,-1 1 0,1 0 0,-1 0 0,1-1 0,0 1 0,0-1 0,1 1 0,-1-1 0,0 1 0,1-1 0,-1 0 0,1 0 0,0 1 0,0-1 0,0-1 0,0 1 0,0 0 0,0 0 0,1-1 0,3 3 0,14 7 0,0-1 0,0 0 0,27 7 0,-30-12 0,-1 1 0,0 1 0,0 0 0,0 2 0,-1-1 0,18 14 0,-32-21 0,0 0 0,0 0 0,0 0 0,1 0 0,-1 0 0,0 0 0,0 0 0,-1 0 0,1 0 0,0 1 0,0-1 0,0 0 0,-1 0 0,1 1 0,-1-1 0,1 1 0,-1-1 0,0 0 0,1 1 0,-1-1 0,0 4 0,0-4 0,-1 0 0,1 0 0,-1 0 0,0 0 0,1 0 0,-1 1 0,0-1 0,0 0 0,0-1 0,0 1 0,0 0 0,0 0 0,0 0 0,0 0 0,0-1 0,0 1 0,0 0 0,0-1 0,-2 1 0,-6 2 0,1 0 0,-1-1 0,0 0 0,0 0 0,-13 0 0,-45-1-1365,37-2-5461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6.399"/>
    </inkml:context>
    <inkml:brush xml:id="br0">
      <inkml:brushProperty name="width" value="0.05" units="cm"/>
      <inkml:brushProperty name="height" value="0.05" units="cm"/>
    </inkml:brush>
  </inkml:definitions>
  <inkml:trace contextRef="#ctx0" brushRef="#br0">170 121 24575,'-1'-7'0,"-1"-1"0,0 1 0,-1 0 0,0-1 0,0 1 0,0 1 0,-1-1 0,0 1 0,-1-1 0,1 1 0,-1 0 0,0 1 0,-8-8 0,11 11 0,0 0 0,0 1 0,-1-1 0,1 0 0,0 1 0,-1-1 0,1 1 0,-1 0 0,0 0 0,1 0 0,-1 0 0,0 0 0,0 0 0,1 1 0,-1-1 0,0 1 0,0 0 0,0 0 0,0 0 0,-3 1 0,4 0 0,-1-1 0,1 2 0,0-1 0,-1 0 0,1 0 0,0 1 0,0-1 0,0 1 0,0-1 0,0 1 0,0 0 0,0 0 0,1 0 0,-1 0 0,1 0 0,-1 0 0,1 0 0,0 1 0,0-1 0,0 0 0,0 1 0,0-1 0,0 4 0,-3 16 0,0 0 0,1 1 0,2-1 0,0 1 0,1-1 0,4 27 0,-3-43 0,0-1 0,0 1 0,0 0 0,1-1 0,0 1 0,0-1 0,0 0 0,1 1 0,0-1 0,0 0 0,0-1 0,1 1 0,-1 0 0,1-1 0,6 5 0,-8-7 0,1 0 0,0 1 0,0-2 0,0 1 0,0 0 0,0-1 0,1 1 0,-1-1 0,0 0 0,1 0 0,-1-1 0,1 1 0,-1-1 0,1 1 0,-1-1 0,1 0 0,-1 0 0,1-1 0,-1 1 0,1-1 0,-1 0 0,1 1 0,-1-2 0,0 1 0,7-3 0,-2-1 0,0 0 0,0 0 0,-1 0 0,1-1 0,-1 0 0,-1-1 0,1 1 0,-1-1 0,0-1 0,-1 1 0,1-1 0,-1 0 0,-1 0 0,0-1 0,0 1 0,5-17 0,-6 13 0,0 1 0,-1-1 0,-1 0 0,1 0 0,-2 0 0,0 0 0,0 0 0,-1 0 0,-1 0 0,0 0 0,0 0 0,-7-18 0,24 61 0,2-1 0,1 0 0,1-1 0,1-2 0,31 34 0,-40-49-118,-2-2-131,-1 0-1,1-1 1,1 0-1,12 9 1,-3-6-6577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6.882"/>
    </inkml:context>
    <inkml:brush xml:id="br0">
      <inkml:brushProperty name="width" value="0.05" units="cm"/>
      <inkml:brushProperty name="height" value="0.05" units="cm"/>
    </inkml:brush>
  </inkml:definitions>
  <inkml:trace contextRef="#ctx0" brushRef="#br0">81 162 24575,'-1'0'0,"0"0"0,1 0 0,-1 0 0,0 0 0,1 1 0,-1-1 0,1 0 0,-1 0 0,0 1 0,1-1 0,-1 1 0,1-1 0,-1 0 0,1 1 0,-1-1 0,1 1 0,-1-1 0,1 1 0,0 0 0,-1-1 0,1 1 0,0-1 0,-1 1 0,1 0 0,0-1 0,0 1 0,-1-1 0,1 1 0,0 0 0,0 0 0,0-1 0,0 1 0,0 0 0,0-1 0,0 1 0,0 0 0,0-1 0,0 1 0,1 0 0,-1-1 0,1 2 0,8 29 0,8 3 0,22 31 0,2 5 0,93 162 0,-113-205 0,-21-27 0,0 0 0,0 0 0,0 0 0,0 0 0,0 0 0,0 0 0,0 0 0,0 0 0,0 0 0,0 0 0,0 0 0,0 0 0,0 0 0,0 0 0,0 0 0,0 0 0,0-1 0,0 1 0,0 0 0,0 0 0,0 0 0,1 0 0,-1 0 0,0 0 0,0 0 0,0 0 0,0 0 0,0 0 0,0 0 0,0 0 0,0 0 0,0 0 0,0 0 0,0 0 0,0 0 0,0 0 0,-10-17 0,-282-488 0,286 494 0,1 0 0,1-1 0,0 1 0,-5-22 0,9 31 0,-1 0 0,1 1 0,0-1 0,0 0 0,0 0 0,0 1 0,0-1 0,1 0 0,-1 0 0,0 1 0,1-1 0,-1 0 0,1 1 0,0-1 0,0 1 0,-1-1 0,3-2 0,-1 3 0,-1 0 0,1 0 0,-1 0 0,1 0 0,-1 1 0,1-1 0,0 0 0,0 1 0,-1-1 0,1 1 0,0 0 0,0 0 0,-1-1 0,1 1 0,0 0 0,0 0 0,0 1 0,-1-1 0,1 0 0,0 1 0,2 0 0,19 4 0,0 2 0,-1 0 0,0 1 0,31 16 0,-44-19 0,-1-1 0,0 1 0,0 0 0,-1 1 0,0 0 0,1 0 0,-2 1 0,1-1 0,-1 1 0,0 1 0,-1-1 0,1 1 0,-2 0 0,5 10 0,-7-15 0,-1 1 0,0 0 0,0 0 0,-1-1 0,1 1 0,-1 0 0,0 0 0,0 0 0,0 0 0,-1 0 0,1 0 0,-1-1 0,0 1 0,0 0 0,0 0 0,-1-1 0,1 1 0,-1-1 0,0 1 0,0-1 0,0 1 0,0-1 0,-1 0 0,1 0 0,-1 0 0,0-1 0,0 1 0,0-1 0,-5 4 0,-2 1 0,-1 0 0,0-1 0,0 0 0,-1-1 0,1 0 0,-1-1 0,-1-1 0,-12 3 0,-1-4-1365,6-4-5461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7.349"/>
    </inkml:context>
    <inkml:brush xml:id="br0">
      <inkml:brushProperty name="width" value="0.05" units="cm"/>
      <inkml:brushProperty name="height" value="0.05" units="cm"/>
    </inkml:brush>
  </inkml:definitions>
  <inkml:trace contextRef="#ctx0" brushRef="#br0">169 172 24575,'-1'0'0,"0"0"0,1 0 0,-1 0 0,0 1 0,0-1 0,1 0 0,-1 0 0,0 1 0,0-1 0,1 0 0,-1 1 0,0-1 0,1 1 0,-1-1 0,0 1 0,1-1 0,-1 1 0,1 0 0,-1-1 0,1 1 0,0 0 0,-1-1 0,1 1 0,-1 0 0,1-1 0,0 1 0,0 0 0,-1 0 0,1 0 0,0-1 0,0 1 0,0 0 0,0 0 0,0-1 0,0 1 0,0 0 0,0 0 0,0 0 0,1 1 0,6 33 0,2-10 0,1 0 0,1-1 0,1 0 0,17 24 0,67 86 0,-61-88 0,-32-42 0,0 0 0,0-1 0,0 1 0,1 0 0,-1-1 0,1 0 0,5 4 0,-9-7 0,0 0 0,1 0 0,-1 0 0,0 1 0,0-1 0,0 0 0,0 0 0,0 0 0,0 0 0,0 0 0,0 0 0,0 0 0,0 0 0,1 0 0,-1 0 0,0 0 0,0 0 0,0 0 0,0 0 0,0 0 0,0 0 0,0 0 0,0 0 0,1 0 0,-1 0 0,0 0 0,0 0 0,0 0 0,0 0 0,0 0 0,0 0 0,0 0 0,1 0 0,-1 0 0,0 0 0,0 0 0,0 0 0,0 0 0,0 0 0,0 0 0,0 0 0,0 0 0,0 0 0,0 0 0,0-1 0,1 1 0,-1 0 0,0 0 0,0 0 0,0 0 0,0 0 0,0 0 0,0 0 0,0 0 0,0-1 0,0 1 0,0 0 0,0 0 0,-3-9 0,-9-12 0,-41-49 0,-67-68 0,37 44 0,61 70 0,-44-58 0,61 74 0,0 0 0,0 0 0,0-1 0,1 1 0,1-1 0,0 0 0,0 0 0,-3-16 0,6 23 0,0 0 0,0 0 0,0 0 0,0 0 0,0 0 0,0 0 0,1 0 0,-1 0 0,1 0 0,-1 0 0,1 0 0,0 0 0,0 0 0,0 1 0,0-1 0,0 0 0,0 1 0,0-1 0,1 0 0,-1 1 0,1-1 0,-1 1 0,1 0 0,-1 0 0,1-1 0,0 1 0,0 0 0,-1 1 0,1-1 0,0 0 0,0 0 0,0 1 0,0-1 0,0 1 0,0-1 0,3 1 0,9-2 0,-1 1 0,0 0 0,1 1 0,15 3 0,-27-3 0,14 1 0,-1 2 0,1 0 0,0 1 0,-1 0 0,1 2 0,25 12 0,-35-15 0,1 0 0,-1 1 0,1 0 0,-1 0 0,0 1 0,-1 0 0,1 0 0,-1 0 0,0 0 0,0 1 0,0 0 0,-1 0 0,0 0 0,0 1 0,-1-1 0,5 13 0,-7-13 0,-1-1 0,0 0 0,0 1 0,0-1 0,0 1 0,-1-1 0,0 0 0,0 0 0,-1 1 0,1-1 0,-1 0 0,0 0 0,0 0 0,-1-1 0,0 1 0,1-1 0,-2 1 0,1-1 0,-7 7 0,1-1 0,0-1 0,0 0 0,-1-1 0,0 0 0,0 0 0,-1-1 0,-14 7 0,-4-3-1365,4-5-5461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19.387"/>
    </inkml:context>
    <inkml:brush xml:id="br0">
      <inkml:brushProperty name="width" value="0.05" units="cm"/>
      <inkml:brushProperty name="height" value="0.05" units="cm"/>
    </inkml:brush>
  </inkml:definitions>
  <inkml:trace contextRef="#ctx0" brushRef="#br0">832 0 24575,'-188'186'0,"-12"12"0,148-141 0,-73 104 0,24 4 0,-19 26 0,106-168-5,12-18-131,0-2 0,0 1 0,0 0 0,0 0 0,-1-1 0,0 1 0,0-1 0,0 0 0,-7 6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7.692"/>
    </inkml:context>
    <inkml:brush xml:id="br0">
      <inkml:brushProperty name="width" value="0.05" units="cm"/>
      <inkml:brushProperty name="height" value="0.05" units="cm"/>
    </inkml:brush>
  </inkml:definitions>
  <inkml:trace contextRef="#ctx0" brushRef="#br0">0 13 24575,'0'-5'0,"5"-1"0,1 4 0,4 9 0,6 11 0,4 7 0,3 4 0,3 7 0,2 2 0,0 3 0,0 0 0,-4 2 0,-3-2 0,1-3 0,-3-3 0,-1-8 0,-3-4 0,-5-5-8191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8.102"/>
    </inkml:context>
    <inkml:brush xml:id="br0">
      <inkml:brushProperty name="width" value="0.05" units="cm"/>
      <inkml:brushProperty name="height" value="0.05" units="cm"/>
    </inkml:brush>
  </inkml:definitions>
  <inkml:trace contextRef="#ctx0" brushRef="#br0">1 246 24575,'0'-5'0,"0"-5"0,0 2 0,5 4 0,1 6 0,4 8 0,1 7 0,3 5 0,3 3 0,4 3 0,-1 1 0,-1-1 0,3 1 0,-4-5-8191</inkml:trace>
  <inkml:trace contextRef="#ctx0" brushRef="#br0" timeOffset="1">109 82 24575,'0'-4'0,"-4"-7"0,-2-6 0,-5 0 0,0-2 0,2 7 0,2 11 0,7 9 0,9 9 0,2 5 0,-1 0-8191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8.793"/>
    </inkml:context>
    <inkml:brush xml:id="br0">
      <inkml:brushProperty name="width" value="0.05" units="cm"/>
      <inkml:brushProperty name="height" value="0.05" units="cm"/>
    </inkml:brush>
  </inkml:definitions>
  <inkml:trace contextRef="#ctx0" brushRef="#br0">134 561 24575,'1'-18'0,"-1"14"0,1-1 0,0 1 0,-1-1 0,0 1 0,0 0 0,-1-1 0,1 1 0,-1-1 0,0 1 0,0 0 0,-3-8 0,3 12 0,1-1 0,-1 1 0,1 0 0,-1 0 0,1 0 0,-1 0 0,1 0 0,-1 0 0,1 0 0,-1 0 0,1 0 0,-1 0 0,1 0 0,-1 0 0,1 0 0,-1 1 0,1-1 0,-1 0 0,1 0 0,-1 0 0,1 1 0,-1-1 0,1 0 0,0 1 0,-1-1 0,1 0 0,-1 1 0,1-1 0,0 1 0,-1-1 0,-14 16 0,12-12 0,-11 11 0,0 1 0,1 1 0,-20 34 0,30-45 0,0-1 0,0 1 0,1 0 0,-1 0 0,1 0 0,1 0 0,-1 1 0,1-1 0,0 0 0,1 1 0,-1-1 0,1 0 0,0 1 0,1-1 0,0 1 0,0-1 0,2 8 0,-1-10 0,0 0 0,1 0 0,-1-1 0,1 1 0,0-1 0,0 0 0,0 1 0,1-1 0,-1 0 0,1-1 0,-1 1 0,1-1 0,0 0 0,0 0 0,0 0 0,0 0 0,0 0 0,1-1 0,-1 0 0,0 0 0,1 0 0,-1-1 0,5 1 0,9 0 0,0 0 0,0-1 0,0 0 0,25-5 0,-24 1 0,-1 0 0,1-1 0,-1-1 0,0-1 0,0-1 0,0 0 0,-1-1 0,-1-1 0,0 0 0,0-2 0,-1 0 0,22-21 0,-31 26 0,1 0 0,-1 0 0,0 0 0,-1-1 0,0 0 0,0-1 0,0 1 0,-1-1 0,-1 1 0,1-1 0,-2 0 0,1-1 0,-1 1 0,0 0 0,-1-1 0,0 1 0,-1-1 0,0 1 0,0-1 0,-1 1 0,0-1 0,-1 1 0,0 0 0,0 0 0,-1-1 0,0 2 0,-6-11 0,6 12 0,-1 1 0,0 0 0,-1 0 0,1 0 0,-1 0 0,0 1 0,-1 0 0,1 0 0,-1 0 0,0 1 0,0-1 0,-13-5 0,16 8 0,0 1 0,0 0 0,0-1 0,0 1 0,0 1 0,0-1 0,0 0 0,0 1 0,0-1 0,-1 1 0,1 0 0,0 0 0,0 1 0,0-1 0,0 0 0,0 1 0,0 0 0,0 0 0,0 0 0,0 0 0,0 0 0,0 1 0,0-1 0,0 1 0,1-1 0,-1 1 0,1 0 0,-1 0 0,1 1 0,0-1 0,0 0 0,-3 5 0,1 0 0,0 0 0,1 0 0,0 0 0,0 1 0,1-1 0,-1 1 0,2 0 0,-1 0 0,1 0 0,0 0 0,1 0 0,0 0 0,0 0 0,1 0 0,2 14 0,-2-19 0,-1 1 0,1-1 0,0 1 0,0-1 0,1 1 0,-1-1 0,1 0 0,-1 1 0,1-1 0,0 0 0,0 0 0,0 0 0,1-1 0,-1 1 0,1 0 0,0-1 0,-1 0 0,1 1 0,0-1 0,0 0 0,0-1 0,1 1 0,-1 0 0,0-1 0,1 0 0,-1 0 0,1 0 0,-1 0 0,1 0 0,-1-1 0,1 0 0,0 0 0,-1 0 0,1 0 0,7-1 0,-7 0 0,0 0 0,1-1 0,-1 1 0,0-1 0,0 0 0,0 0 0,0-1 0,0 1 0,-1-1 0,1 1 0,-1-1 0,1 0 0,-1-1 0,0 1 0,0 0 0,-1-1 0,1 0 0,3-7 0,-3 6 0,0 0 0,-1-1 0,0 1 0,0 0 0,-1-1 0,1 0 0,-1 1 0,-1-1 0,1 1 0,-1-1 0,0 0 0,0 0 0,0 1 0,-2-8 0,-4 0 0,0 15 0,5-1 0,0 0 0,1 1 0,-1-1 0,1 0 0,-1 1 0,1-1 0,0 0 0,-1 1 0,1-1 0,0 1 0,0-1 0,0 1 0,0-1 0,0 0 0,1 3 0,0 2 0,0 0 0,0 0 0,1 0 0,0 0 0,0-1 0,1 1 0,0-1 0,0 1 0,0-1 0,0 0 0,1 0 0,0-1 0,0 1 0,0-1 0,1 0 0,-1 0 0,1 0 0,0 0 0,0-1 0,0 0 0,1 0 0,-1 0 0,1-1 0,0 0 0,-1 0 0,1 0 0,0-1 0,0 0 0,0 0 0,0 0 0,0-1 0,1 0 0,-1 0 0,0-1 0,0 1 0,0-1 0,0-1 0,0 1 0,-1-1 0,1 0 0,0 0 0,8-5 0,-8 3 0,0 0 0,0 0 0,-1-1 0,1 1 0,-1-1 0,0-1 0,0 1 0,0-1 0,-1 1 0,0-2 0,0 1 0,-1 0 0,0-1 0,0 1 0,0-1 0,-1 0 0,0 0 0,0 0 0,-1 0 0,1 0 0,-2 0 0,1-1 0,-1 1 0,0 0 0,-2-13 0,-3-12 0,-2 0 0,0 0 0,-3 1 0,-17-42 0,17 47 0,-39-98 0,190 380 133,-39-65-1631,-84-160-5328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9.141"/>
    </inkml:context>
    <inkml:brush xml:id="br0">
      <inkml:brushProperty name="width" value="0.05" units="cm"/>
      <inkml:brushProperty name="height" value="0.05" units="cm"/>
    </inkml:brush>
  </inkml:definitions>
  <inkml:trace contextRef="#ctx0" brushRef="#br0">53 223 24575,'-16'-12'0,"11"8"0,0 1 0,0-1 0,1 0 0,-9-8 0,13 11 0,-1 0 0,1 1 0,-1-1 0,1 0 0,0 1 0,-1-1 0,1 0 0,-1 0 0,1 0 0,0 1 0,0-1 0,0 0 0,-1 0 0,1 0 0,0 1 0,0-1 0,0 0 0,0 0 0,0 0 0,1 0 0,-1 0 0,0 1 0,0-1 0,0 0 0,1 0 0,-1 0 0,0 1 0,1-1 0,-1 0 0,1 1 0,-1-1 0,1 0 0,-1 1 0,1-1 0,-1 0 0,1 1 0,0-1 0,-1 1 0,1-1 0,1 0 0,10-5 0,0-1 0,1 2 0,-1 0 0,1 0 0,1 1 0,-1 1 0,25-3 0,8-4 0,-5 1 0,-25 7 0,1-2 0,0 0 0,-1-1 0,1 0 0,-2-1 0,1-1 0,16-10 0,-30 15 0,0 1 0,0-1 0,0 0 0,0 0 0,0 0 0,-1 0 0,1 0 0,0-1 0,-1 1 0,0 0 0,0-1 0,1 1 0,-1-1 0,0-3 0,2-1 0,-3 11 0,0 0 0,0-1 0,1 1 0,-1 0 0,1-1 0,0 1 0,0 0 0,1-1 0,-1 0 0,1 1 0,3 4 0,-1 2 0,3 6-97,7 17-157,0-1 1,2-1-1,1 0 1,28 35-1,-28-47-6572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8:59.485"/>
    </inkml:context>
    <inkml:brush xml:id="br0">
      <inkml:brushProperty name="width" value="0.05" units="cm"/>
      <inkml:brushProperty name="height" value="0.05" units="cm"/>
    </inkml:brush>
  </inkml:definitions>
  <inkml:trace contextRef="#ctx0" brushRef="#br0">28 28 24575,'-4'-5'0,"-7"-6"0,-1-1-8191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0.063"/>
    </inkml:context>
    <inkml:brush xml:id="br0">
      <inkml:brushProperty name="width" value="0.05" units="cm"/>
      <inkml:brushProperty name="height" value="0.05" units="cm"/>
    </inkml:brush>
  </inkml:definitions>
  <inkml:trace contextRef="#ctx0" brushRef="#br0">106 181 24575,'-6'0'0,"0"0"0,0 0 0,-1 1 0,1 0 0,0 0 0,0 1 0,0 0 0,0 0 0,0 0 0,-6 4 0,9-5 0,1 1 0,0 0 0,-1-1 0,1 1 0,0 0 0,0 0 0,0 1 0,1-1 0,-1 0 0,1 0 0,-1 1 0,1-1 0,0 1 0,-1 0 0,1-1 0,1 1 0,-1 0 0,0-1 0,1 1 0,-1 0 0,1 0 0,0 0 0,0-1 0,0 6 0,5 20 0,1-1 0,1 0 0,2-1 0,0 0 0,25 47 0,-29-62 0,0-1 0,1 0 0,1 0 0,0 0 0,0 0 0,1-1 0,0-1 0,18 16 0,-22-22 0,-1 1 0,1 0 0,1-1 0,-1 0 0,0 0 0,0 0 0,1 0 0,-1-1 0,1 0 0,0 0 0,-1 0 0,1 0 0,0-1 0,-1 1 0,1-1 0,0-1 0,0 1 0,-1-1 0,1 1 0,0-1 0,-1-1 0,1 1 0,-1-1 0,1 1 0,3-4 0,-2 2 0,0 0 0,-1-1 0,0 0 0,0 0 0,0 0 0,0-1 0,0 1 0,-1-1 0,0 0 0,0 0 0,0-1 0,-1 1 0,5-11 0,-4 6 0,-1 0 0,0 0 0,0-1 0,-1 1 0,0-1 0,-1 1 0,0-21 0,-2 13 0,-1 0 0,0 1 0,-1-1 0,-1 1 0,0 0 0,-2 0 0,0 0 0,-1 0 0,-17-29 0,16 34 0,-2-1 0,1 2 0,-2-1 0,0 1 0,-22-17 0,27 23 0,1 1 0,-1 0 0,0 0 0,-1 0 0,1 1 0,-1 0 0,0 1 0,1-1 0,-1 1 0,0 0 0,0 1 0,0 0 0,-1 0 0,-10 0 0,15 1 0,1 1 0,-1-1 0,1 1 0,-1-1 0,0 1 0,1 0 0,-1 0 0,1 0 0,-1 0 0,1 0 0,0 1 0,0-1 0,-1 1 0,1 0 0,0-1 0,0 1 0,1 0 0,-1 0 0,0 0 0,1 1 0,-1-1 0,1 0 0,-1 0 0,1 1 0,0-1 0,0 1 0,0-1 0,1 1 0,-1 0 0,0-1 0,1 1 0,0 0 0,0-1 0,0 1 0,0 0 0,0-1 0,1 5 0,-1-2 0,1 0 0,0 0 0,0 0 0,0 0 0,1 0 0,0 0 0,0 0 0,0-1 0,0 1 0,1-1 0,0 1 0,0-1 0,0 0 0,0 0 0,1 0 0,0-1 0,-1 1 0,9 5 0,-9-8 0,-1 1 0,1-1 0,0 0 0,0 0 0,0 0 0,0 0 0,0 0 0,0-1 0,0 1 0,0-1 0,0 0 0,1 0 0,-1 0 0,0 0 0,0 0 0,0-1 0,0 1 0,0-1 0,0 0 0,0 0 0,0 0 0,4-3 0,3-2 0,-1-1 0,0 0 0,-1 0 0,0-1 0,8-9 0,28-26 0,-41 41 0,0 0 0,0 0 0,0 0 0,0 0 0,1 1 0,-1-1 0,0 1 0,1 0 0,-1 0 0,0 0 0,1 0 0,0 1 0,3-1 0,-3 1 0,1 1 0,-1-1 0,0 1 0,1 0 0,-1 0 0,0 0 0,0 1 0,0-1 0,0 1 0,0 0 0,6 5 0,35 32 0,-31-26 0,-13-12 0,0 0 0,0 0 0,1 0 0,-1 0 0,0 0 0,1-1 0,-1 1 0,0 0 0,1-1 0,-1 1 0,1-1 0,-1 0 0,1 1 0,0-1 0,-1 0 0,1 0 0,-1 0 0,1 0 0,-1 0 0,1 0 0,-1-1 0,1 1 0,-1 0 0,1-1 0,-1 0 0,1 1 0,-1-1 0,1 0 0,-1 1 0,0-1 0,1 0 0,-1 0 0,0 0 0,0 0 0,0 0 0,2-3 0,5-4 0,0-1 0,-1-1 0,12-18 0,-14 20 0,13-22 0,-13 20 0,0 1 0,1-1 0,0 1 0,1-1 0,0 2 0,0-1 0,1 1 0,15-12 0,-22 19 0,1 0 0,0 0 0,-1 1 0,1-1 0,0 0 0,0 1 0,-1-1 0,1 1 0,0 0 0,0 0 0,0-1 0,-1 1 0,1 0 0,0 1 0,0-1 0,0 0 0,0 0 0,-1 1 0,1-1 0,0 1 0,0 0 0,-1-1 0,1 1 0,0 0 0,-1 0 0,1 0 0,-1 0 0,1 0 0,-1 0 0,0 1 0,0-1 0,1 0 0,-1 1 0,0-1 0,0 1 0,1 1 0,4 8 0,0-1 0,0 1 0,-1 0 0,4 16 0,-5-17 0,2 8 20,1-1 0,1 0 0,0 0 0,1 0 0,18 23 0,-25-37-62,0 0-1,1 0 1,-1 0-1,1-1 1,0 1-1,0 0 1,0-1 0,0 0-1,0 0 1,0 0-1,1 0 1,-1 0-1,1-1 1,-1 1 0,1-1-1,0 0 1,-1 0-1,1 0 1,0-1-1,0 1 1,0-1 0,0 0-1,-1 0 1,1-1-1,0 1 1,0-1-1,0 1 1,-1-1 0,1 0-1,0-1 1,-1 1-1,1-1 1,-1 1-1,4-4 1,12-7-6784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4.795"/>
    </inkml:context>
    <inkml:brush xml:id="br0">
      <inkml:brushProperty name="width" value="0.05" units="cm"/>
      <inkml:brushProperty name="height" value="0.05" units="cm"/>
    </inkml:brush>
  </inkml:definitions>
  <inkml:trace contextRef="#ctx0" brushRef="#br0">0 134 24575,'2'-13'0,"0"0"0,1 1 0,0-1 0,1 1 0,10-23 0,-11 28 0,-3 6 0,1-1 0,0 0 0,-1 0 0,1 1 0,0-1 0,0 0 0,0 1 0,0-1 0,0 1 0,0-1 0,1 1 0,-1-1 0,0 1 0,1 0 0,-1 0 0,1 0 0,0-1 0,1 1 0,-1 1 0,-1 0 0,0 0 0,1 0 0,-1 1 0,0-1 0,1 0 0,-1 1 0,0-1 0,0 1 0,0 0 0,1-1 0,-1 1 0,0 0 0,0 0 0,0 0 0,0-1 0,0 1 0,0 0 0,0 1 0,0-1 0,-1 0 0,1 0 0,0 0 0,-1 0 0,1 1 0,0 1 0,15 28 0,-2 0 0,13 42 0,2 6 0,19 26 28,26 71-1421,-65-148-5433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5.153"/>
    </inkml:context>
    <inkml:brush xml:id="br0">
      <inkml:brushProperty name="width" value="0.05" units="cm"/>
      <inkml:brushProperty name="height" value="0.05" units="cm"/>
    </inkml:brush>
  </inkml:definitions>
  <inkml:trace contextRef="#ctx0" brushRef="#br0">320 578 24575,'-77'-29'0,"2"1"0,57 19 0,0-1 0,0 0 0,1-2 0,0 0 0,-17-16 0,30 24 0,0 0 0,0 0 0,0 0 0,0-1 0,1 0 0,0 0 0,0 0 0,0 0 0,1 0 0,-1 0 0,1-1 0,1 1 0,-1-1 0,1 1 0,0-1 0,0 0 0,0 0 0,1 1 0,0-1 0,0 0 0,1 0 0,2-11 0,1 4 0,1 0 0,0-1 0,1 1 0,1 1 0,0 0 0,1-1 0,0 2 0,0 0 0,1 0 0,1 0 0,0 1 0,1 0 0,12-8 0,-1 1 0,1 2 0,1 0 0,0 2 0,1 1 0,48-17 0,-44 20 0,1 1 0,0 2 0,1 1 0,-1 1 0,1 1 0,0 2 0,0 2 0,32 4 0,-47-4 0,0 2 0,0 0 0,0 1 0,0 0 0,-1 2 0,0-1 0,0 2 0,-1 0 0,1 1 0,-1 0 0,-1 1 0,0 1 0,0 0 0,-1 1 0,0 0 0,19 25 0,-26-30 0,0 1 0,-1 0 0,0 0 0,-1 1 0,1-1 0,-2 1 0,1-1 0,-1 1 0,0 0 0,0 0 0,-1 0 0,0 0 0,-1 0 0,1 0 0,-2 0 0,1 0 0,-4 16 0,1-14 0,0 1 0,-2-1 0,1 1 0,-1-1 0,0-1 0,-1 1 0,0-1 0,-1 0 0,0 0 0,0-1 0,-1 0 0,-12 11 0,7-8-114,0-1 1,-1-1-1,0 0 0,0 0 0,-1-2 1,0 1-1,-1-2 0,1 0 0,-1-1 1,0-1-1,-28 4 0,14-5-6712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6.425"/>
    </inkml:context>
    <inkml:brush xml:id="br0">
      <inkml:brushProperty name="width" value="0.05" units="cm"/>
      <inkml:brushProperty name="height" value="0.05" units="cm"/>
    </inkml:brush>
  </inkml:definitions>
  <inkml:trace contextRef="#ctx0" brushRef="#br0">1 476 24575,'0'-2'0,"1"1"0,-1-1 0,1 1 0,-1-1 0,1 1 0,0-1 0,-1 1 0,1 0 0,0-1 0,0 1 0,0 0 0,0 0 0,0 0 0,1 0 0,-1 0 0,0 0 0,0 0 0,1 0 0,-1 0 0,0 0 0,3 0 0,32-13 0,-24 12 0,-1 0 0,1 1 0,0 0 0,0 1 0,0 0 0,0 1 0,-1 0 0,1 1 0,0 1 0,-1-1 0,1 2 0,15 6 0,-16-5 0,1 0 0,-1 0 0,0 2 0,-1-1 0,1 1 0,-1 0 0,-1 1 0,1 1 0,-1-1 0,-1 1 0,14 18 0,-20-23 0,1 0 0,-1 0 0,0-1 0,-1 1 0,1 0 0,-1 0 0,1 1 0,-1-1 0,0 0 0,-1 0 0,1 1 0,-1-1 0,0 0 0,0 1 0,0-1 0,-1 0 0,1 1 0,-2 4 0,0-6 0,1 0 0,0-1 0,-1 1 0,0-1 0,1 1 0,-1-1 0,0 1 0,0-1 0,-1 0 0,1 0 0,0 0 0,-1 0 0,1 0 0,-1-1 0,0 1 0,1-1 0,-1 0 0,0 1 0,0-1 0,0-1 0,0 1 0,0 0 0,0-1 0,0 1 0,0-1 0,-4 0 0,3 0 0,-1 0 0,1 0 0,0 0 0,0 0 0,0-1 0,0 0 0,0 0 0,0 0 0,0 0 0,0 0 0,1-1 0,-1 0 0,0 0 0,1 0 0,-1 0 0,1 0 0,0-1 0,0 0 0,0 1 0,0-1 0,0 0 0,0 0 0,1-1 0,0 1 0,0-1 0,-1 1 0,0-5 0,0 2 0,1-1 0,0 1 0,0-1 0,1 0 0,0 0 0,0 0 0,1 0 0,-1 0 0,1 0 0,1 0 0,0 0 0,0 0 0,0 0 0,0 1 0,5-11 0,-2 4 0,1 0 0,1 0 0,0 1 0,0-1 0,1 1 0,1 1 0,0 0 0,1 0 0,0 0 0,1 1 0,0 0 0,0 1 0,1 0 0,0 1 0,1 0 0,-1 1 0,2 0 0,-1 1 0,24-9 0,-21 10 0,-8 2 0,0 1 0,0 0 0,1 0 0,-1 0 0,12 0 0,-17 2 0,0 0 0,-1 0 0,1 0 0,-1 1 0,1-1 0,-1 0 0,1 1 0,-1-1 0,1 1 0,-1-1 0,0 1 0,1 0 0,-1 0 0,0-1 0,0 1 0,1 0 0,-1 0 0,0 0 0,0 1 0,0-1 0,0 0 0,0 0 0,0 0 0,0 1 0,-1-1 0,1 0 0,0 1 0,-1-1 0,1 1 0,-1-1 0,0 1 0,1 2 0,5 54 0,-6-48 0,1 1 0,0-1 0,0 1 0,1-1 0,6 16 0,-7-22 0,1-1 0,-1 0 0,1 1 0,0-1 0,1 0 0,-1 0 0,1-1 0,-1 1 0,1 0 0,0-1 0,0 0 0,0 1 0,0-1 0,0 0 0,0 0 0,1-1 0,-1 1 0,0-1 0,1 0 0,4 1 0,-5 0 0,1-1 0,-1-1 0,0 1 0,1 0 0,-1-1 0,1 0 0,-1 0 0,1 0 0,-1 0 0,1 0 0,-1-1 0,1 1 0,-1-1 0,1 0 0,-1 0 0,0 0 0,1-1 0,-1 1 0,0-1 0,0 0 0,0 0 0,0 0 0,-1 0 0,1 0 0,0-1 0,-1 1 0,0-1 0,1 0 0,-1 1 0,0-1 0,-1 0 0,1 0 0,0-1 0,-1 1 0,1 0 0,-1 0 0,0-1 0,1-4 0,0-2 0,0 1 0,-1-1 0,0 1 0,0-1 0,-1 1 0,0-1 0,-1 0 0,0 1 0,0-1 0,-1 1 0,0-1 0,-1 1 0,-5-12 0,4 14 0,0 0 0,0 0 0,-1 1 0,0-1 0,0 1 0,-1 0 0,-8-7 0,11 10 0,-1 1 0,1-1 0,0 1 0,-1 0 0,1 0 0,-1 0 0,0 0 0,0 1 0,0-1 0,1 1 0,-1 0 0,0 0 0,-1 1 0,1-1 0,-8 1 0,11 0 0,0 0 0,-1 0 0,1 0 0,0 0 0,0 1 0,-1-1 0,1 1 0,0-1 0,0 1 0,0-1 0,0 1 0,0-1 0,0 1 0,0 0 0,-2 1 0,3-2 0,0 0 0,0 1 0,-1-1 0,1 1 0,0-1 0,0 1 0,0-1 0,-1 1 0,1-1 0,0 1 0,0-1 0,0 1 0,0-1 0,0 1 0,0-1 0,0 1 0,0-1 0,0 1 0,0-1 0,0 1 0,0-1 0,1 1 0,-1-1 0,0 1 0,0 0 0,1 0 0,0 0 0,0 1 0,1-1 0,-1 0 0,0 0 0,0 1 0,0-1 0,1 0 0,-1-1 0,1 1 0,-1 0 0,1 0 0,-1 0 0,1-1 0,-1 1 0,1-1 0,0 1 0,-1-1 0,1 0 0,-1 0 0,4 0 0,7-1 0,0 0 0,1-1 0,-2-1 0,1 0 0,0 0 0,-1-1 0,18-9 0,74-44 0,-98 54 0,-3 2 0,0 0 0,0 0 0,-1 1 0,1-1 0,0 0 0,0 1 0,0 0 0,0-1 0,0 1 0,0 0 0,0 0 0,0 0 0,0 0 0,0 0 0,0 1 0,0-1 0,0 1 0,0-1 0,-1 1 0,1 0 0,0-1 0,0 1 0,0 0 0,-1 0 0,1 0 0,2 3 0,5 3 0,-1 1 0,0 0 0,12 15 0,-4-4 0,2 0 0,1-1 0,0-1 0,2 0 0,38 24 0,-58-40 0,1 0 0,-1 0 0,1 0 0,0-1 0,-1 1 0,1 0 0,0-1 0,0 1 0,-1-1 0,1 0 0,0 1 0,0-1 0,0 0 0,0 0 0,-1 0 0,1 0 0,0-1 0,0 1 0,3-1 0,-4 0 0,1 0 0,-1 0 0,1 0 0,-1 0 0,0-1 0,0 1 0,0 0 0,0-1 0,0 1 0,0 0 0,0-1 0,0 1 0,0-1 0,-1 0 0,1 1 0,-1-1 0,1-2 0,1-9 0,0 1 0,-1-1 0,0 0 0,-3-21 0,2 20 0,-2-8 0,0 0 0,-1-1 0,-1 1 0,-11-33 0,37 104 0,47 74 0,-64-115 0,1 0 0,0 0 0,1 0 0,0-1 0,0 0 0,1 0 0,-1-1 0,12 7 0,-17-12 0,1 0 0,-1 0 0,0 0 0,0 0 0,0 0 0,0 0 0,1-1 0,-1 1 0,0-1 0,1 0 0,-1 1 0,0-1 0,0 0 0,1-1 0,-1 1 0,5-1 0,-5 0 0,0 0 0,0-1 0,0 1 0,0 0 0,0-1 0,0 1 0,0-1 0,-1 0 0,1 0 0,0 0 0,-1 0 0,0 0 0,1 0 0,-1 0 0,0 0 0,0 0 0,0-1 0,0 1 0,0-4 0,5-12 0,-2 1 0,0-1 0,-1 0 0,-1 0 0,0-35 0,-2 43 0,-1 0 0,0-1 0,-1 1 0,0 0 0,0 0 0,-1 0 0,-1 0 0,1 1 0,-2-1 0,1 1 0,-12-17 0,16 26 0,0-1 0,0 1 0,-1-1 0,1 1 0,0 0 0,0-1 0,0 1 0,-1-1 0,1 1 0,0 0 0,0-1 0,-1 1 0,1 0 0,0-1 0,-1 1 0,1 0 0,0 0 0,-1-1 0,1 1 0,0 0 0,-1 0 0,1-1 0,-1 1 0,1 0 0,0 0 0,-1 0 0,1 0 0,-1 0 0,1 0 0,-1 0 0,1 0 0,0 0 0,-2 0 0,3 16 0,11 25 0,-1-14-455,2-1 0,22 35 0,-17-36-6371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6.768"/>
    </inkml:context>
    <inkml:brush xml:id="br0">
      <inkml:brushProperty name="width" value="0.05" units="cm"/>
      <inkml:brushProperty name="height" value="0.05" units="cm"/>
    </inkml:brush>
  </inkml:definitions>
  <inkml:trace contextRef="#ctx0" brushRef="#br0">11 12 24575,'0'-4'0,"-4"-3"0,-3 6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21.268"/>
    </inkml:context>
    <inkml:brush xml:id="br0">
      <inkml:brushProperty name="width" value="0.05" units="cm"/>
      <inkml:brushProperty name="height" value="0.05" units="cm"/>
    </inkml:brush>
  </inkml:definitions>
  <inkml:trace contextRef="#ctx0" brushRef="#br0">1 139 24575,'4'0'0,"7"0"0,10-4 0,7-2 0,7 0 0,8-3 0,5-1 0,4-3 0,2 1 0,-3-2 0,-1 0 0,-4 0 0,-6 0 0,-4 4 0,-5 3 0,-11 3 0,-10 2-8191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7.113"/>
    </inkml:context>
    <inkml:brush xml:id="br0">
      <inkml:brushProperty name="width" value="0.05" units="cm"/>
      <inkml:brushProperty name="height" value="0.05" units="cm"/>
    </inkml:brush>
  </inkml:definitions>
  <inkml:trace contextRef="#ctx0" brushRef="#br0">28 218 24575,'18'0'0,"0"0"0,1 0 0,22-4 0,-36 3 0,0 0 0,0 0 0,0 0 0,-1-1 0,1 0 0,0 0 0,-1 0 0,0 0 0,1-1 0,-1 0 0,0 0 0,0 0 0,4-4 0,-8 6 0,1 0 0,0 0 0,0 0 0,0 0 0,0 0 0,-1 0 0,1 0 0,0 0 0,-1 0 0,1 0 0,-1 0 0,0 0 0,1 0 0,-1-1 0,0 1 0,1 0 0,-1 0 0,0-2 0,0 3 0,-1-1 0,1 0 0,0 1 0,0-1 0,-1 0 0,1 1 0,-1-1 0,1 0 0,0 1 0,-1-1 0,1 1 0,-1-1 0,1 1 0,-1-1 0,0 1 0,1 0 0,-1-1 0,1 1 0,-1 0 0,0-1 0,1 1 0,-2-1 0,-2 0 0,1 1 0,-1-1 0,0 0 0,1 1 0,-1 0 0,0 0 0,0 0 0,1 0 0,-9 2 0,4 0 0,0 1 0,0 1 0,0 0 0,1 0 0,-1 0 0,1 1 0,0 0 0,0 0 0,0 1 0,1 0 0,0 0 0,0 1 0,1 0 0,0 0 0,0 0 0,0 0 0,1 1 0,0 0 0,1-1 0,-1 2 0,1-1 0,-2 13 0,3-15 0,0 0 0,1 1 0,0-1 0,0 1 0,1 0 0,-1-1 0,2 1 0,-1 0 0,1-1 0,0 1 0,0 0 0,0-1 0,1 0 0,0 1 0,1-1 0,-1 0 0,1 0 0,0 0 0,1 0 0,-1-1 0,1 1 0,0-1 0,1 0 0,-1 0 0,1 0 0,0-1 0,0 0 0,1 0 0,9 6 0,-10-7 0,1-1 0,0 1 0,1-1 0,-1 0 0,0-1 0,0 1 0,1-1 0,-1-1 0,1 1 0,-1-1 0,1 0 0,-1-1 0,0 1 0,1-1 0,-1 0 0,1-1 0,-1 0 0,0 0 0,0 0 0,0-1 0,0 1 0,-1-1 0,1-1 0,-1 1 0,1-1 0,-1 0 0,0 0 0,-1-1 0,6-5 0,-4 3 0,0 1 0,-1-1 0,0-1 0,0 1 0,0-1 0,-1 0 0,-1 0 0,1 0 0,-1 0 0,0-1 0,-1 0 0,0 1 0,0-1 0,-1 0 0,0 0 0,-1 0 0,0 0 0,0 0 0,-1 0 0,-3-14 0,-4 1 0,-1 0 0,0 1 0,-2 0 0,0 0 0,-2 2 0,0-1 0,-1 1 0,-1 1 0,-29-27 0,40 41 0,0 1 0,0-1 0,-1 1 0,1 0 0,-8-3 0,12 6 0,-1-1 0,1 1 0,-1 0 0,1 0 0,-1-1 0,1 1 0,-1 0 0,0 0 0,1 0 0,-1 0 0,1 0 0,-1 0 0,1 0 0,-1 0 0,0 0 0,1 0 0,-1 0 0,1 0 0,-1 1 0,1-1 0,-1 0 0,1 0 0,-2 1 0,2 0 0,-1-1 0,1 1 0,0 0 0,-1 0 0,1 0 0,0 0 0,-1 0 0,1 0 0,0 0 0,0 0 0,0-1 0,0 1 0,0 0 0,0 0 0,0 0 0,0 0 0,0 0 0,0 0 0,1 2 0,5 17 0,1 0 0,0 0 0,2-1 0,0 0 0,2 0 0,15 22 0,-6-10 0,36 59-1365,-31-53-5461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7.800"/>
    </inkml:context>
    <inkml:brush xml:id="br0">
      <inkml:brushProperty name="width" value="0.05" units="cm"/>
      <inkml:brushProperty name="height" value="0.05" units="cm"/>
    </inkml:brush>
  </inkml:definitions>
  <inkml:trace contextRef="#ctx0" brushRef="#br0">150 597 24575,'-8'-8'0,"2"3"0,0 0 0,1 0 0,0-1 0,0 0 0,0 0 0,1 0 0,0 0 0,0-1 0,0 0 0,-3-9 0,7 15 0,0 0 0,0 0 0,0-1 0,1 1 0,-1 0 0,0 0 0,0-1 0,1 1 0,-1 0 0,1 0 0,-1 0 0,1 0 0,0 0 0,-1-1 0,1 1 0,0 0 0,0 0 0,0 1 0,-1-1 0,1 0 0,2-1 0,27-16 0,-17 10 0,-10 7 0,0-1 0,0 0 0,-1 0 0,1-1 0,0 1 0,-1-1 0,0 1 0,1-1 0,-1 0 0,0 0 0,-1 1 0,3-5 0,-4 6 0,1-1 0,-1 1 0,0 0 0,0 0 0,0-1 0,0 1 0,0 0 0,0-1 0,0 1 0,-1 0 0,1 0 0,0-1 0,-1 1 0,1 0 0,0 0 0,-1 0 0,0 0 0,1-1 0,-1 1 0,0 0 0,1 0 0,-1 0 0,0 0 0,0 0 0,0 1 0,0-1 0,0 0 0,0 0 0,0 1 0,0-1 0,0 0 0,-1 1 0,1-1 0,0 1 0,0-1 0,-2 1 0,-5-3 0,0 1 0,-1 0 0,1 0 0,-1 0 0,1 2 0,-1-1 0,1 1 0,-1 0 0,0 0 0,-8 3 0,14-3 0,0 1 0,0-1 0,0 1 0,0 0 0,0 0 0,1 1 0,-1-1 0,0 0 0,1 1 0,-1-1 0,1 1 0,0 0 0,-1 0 0,-1 2 0,3-2 0,0 0 0,0 0 0,0 0 0,0 0 0,1-1 0,-1 1 0,0 0 0,1 0 0,0 0 0,-1 1 0,1-1 0,0 0 0,0 0 0,0 0 0,0 0 0,0 0 0,1 0 0,-1 0 0,1 0 0,-1 0 0,1 0 0,1 3 0,1 1 0,0-1 0,0 1 0,1-1 0,-1 0 0,1 0 0,0 0 0,1 0 0,-1-1 0,1 1 0,0-1 0,0 0 0,0-1 0,0 1 0,1-1 0,0 0 0,-1-1 0,1 1 0,0-1 0,0 0 0,0-1 0,1 1 0,7 0 0,8 1 0,-1-2 0,1 0 0,0-1 0,-1-1 0,28-5 0,-15 0 0,-1-1 0,0-2 0,-1-1 0,0-1 0,0-2 0,-1-1 0,34-22 0,-59 33 0,-1-1 0,1 0 0,-1-1 0,0 1 0,-1-1 0,1 0 0,-1 0 0,0-1 0,5-7 0,-8 11 0,0 0 0,0 0 0,0 0 0,0-1 0,-1 1 0,1 0 0,-1-1 0,1 1 0,-1-1 0,0 1 0,0 0 0,0-1 0,0 1 0,0-1 0,-1 1 0,1 0 0,-1-1 0,0 1 0,1 0 0,-1-1 0,0 1 0,0 0 0,-1 0 0,1 0 0,0 0 0,-1 0 0,1 0 0,-4-3 0,-4-2 0,0 0 0,0 0 0,-1 0 0,1 1 0,-2 1 0,1 0 0,-1 0 0,1 1 0,-1 1 0,0-1 0,-1 2 0,1-1 0,0 2 0,-1 0 0,1 0 0,-16 1 0,23 1 0,0 0 0,-1 0 0,1 0 0,0 0 0,0 1 0,-1 0 0,1 0 0,1 0 0,-1 0 0,0 1 0,0-1 0,1 1 0,0 0 0,-1 0 0,1 0 0,0 1 0,1-1 0,-1 1 0,-3 5 0,2-2 0,0 1 0,0-1 0,0 1 0,1 0 0,0 0 0,1 0 0,0 0 0,0 1 0,-1 11 0,3-19 0,0 1 0,0 0 0,0 0 0,0 0 0,0 0 0,0 0 0,0 0 0,1 0 0,-1-1 0,1 1 0,-1 0 0,1 0 0,0 0 0,0-1 0,0 1 0,0-1 0,0 1 0,0 0 0,0-1 0,0 0 0,1 1 0,-1-1 0,1 0 0,-1 1 0,1-1 0,-1 0 0,1 0 0,-1 0 0,1-1 0,0 1 0,0 0 0,-1 0 0,1-1 0,0 0 0,0 1 0,0-1 0,0 0 0,0 0 0,0 0 0,0 0 0,-1 0 0,5-1 0,2 1 0,0-2 0,0 1 0,0-1 0,-1 0 0,1-1 0,-1 1 0,1-1 0,-1-1 0,7-4 0,-6 3 0,-1-1 0,1 0 0,-1 0 0,-1 0 0,1-1 0,-1 0 0,-1 0 0,1 0 0,-1-1 0,0 0 0,-1 0 0,0 0 0,0 0 0,-1-1 0,0 0 0,0 0 0,2-16 0,-4 11 0,0 0 0,-1 0 0,-1 0 0,0 0 0,-1 1 0,0-1 0,-1 0 0,-1 1 0,0 0 0,-1-1 0,-6-12 0,4 12 0,3 7 0,1 0 0,0-1 0,0 1 0,1-1 0,-1 1 0,0-10 0,5 14 0,5 8 0,7 10 0,13 25 67,35 65 0,4 8-1566,-42-78-5327</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8.894"/>
    </inkml:context>
    <inkml:brush xml:id="br0">
      <inkml:brushProperty name="width" value="0.05" units="cm"/>
      <inkml:brushProperty name="height" value="0.05" units="cm"/>
    </inkml:brush>
  </inkml:definitions>
  <inkml:trace contextRef="#ctx0" brushRef="#br0">55 65 24575,'-3'-3'0,"0"0"0,0 1 0,1 0 0,-1-1 0,-1 1 0,1 0 0,0 0 0,0 1 0,-4-2 0,6 3 0,0 0 0,1-1 0,-1 1 0,1 0 0,-1 0 0,1 0 0,-1 0 0,0 0 0,1 0 0,-1 0 0,1 0 0,-1 1 0,0-1 0,1 0 0,-1 0 0,1 0 0,-1 1 0,1-1 0,-1 0 0,1 0 0,-1 1 0,1-1 0,-1 1 0,0 0 0,0 0 0,1 1 0,-1-1 0,0 0 0,1 0 0,-1 1 0,1-1 0,0 0 0,-1 1 0,1-1 0,0 0 0,0 1 0,0-1 0,0 3 0,2 11 0,0 0 0,1 0 0,1 0 0,0 0 0,1 0 0,0-1 0,9 15 0,9 28 0,-19-44 0,-3-9 0,0 0 0,0-1 0,0 1 0,0 0 0,1-1 0,0 1 0,-1-1 0,1 0 0,1 1 0,-1-1 0,0 0 0,4 3 0,-6-6 0,0 0 0,0 1 0,0-1 0,1 0 0,-1 0 0,0 0 0,0 0 0,0 1 0,1-1 0,-1 0 0,0 0 0,0 0 0,1 0 0,-1 0 0,0 0 0,0 0 0,0 0 0,1 0 0,-1 0 0,0 0 0,0 0 0,1 0 0,-1 0 0,0 0 0,0 0 0,1 0 0,-1 0 0,0 0 0,0 0 0,1 0 0,-1 0 0,0 0 0,0-1 0,0 1 0,1 0 0,-1 0 0,0 0 0,0 0 0,0 0 0,0-1 0,1 1 0,-1 0 0,2-14 0,-6-15 0,-4 0 0,4 20 0,2 0 0,-1-1 0,1 1 0,0 0 0,1-1 0,0-14 0,1 21 0,0 1 0,1 0 0,-1 0 0,1 0 0,0-1 0,0 1 0,0 0 0,0 0 0,0 0 0,0 0 0,0 1 0,1-1 0,-1 0 0,1 0 0,-1 1 0,1-1 0,0 1 0,-1-1 0,1 1 0,0 0 0,0 0 0,0 0 0,0 0 0,0 0 0,0 0 0,0 0 0,0 1 0,1-1 0,-1 1 0,0 0 0,0-1 0,1 1 0,3 1 0,1-2 0,1 1 0,-1 1 0,0 0 0,1 0 0,-1 0 0,0 1 0,0-1 0,0 2 0,0-1 0,0 1 0,-1 0 0,1 1 0,-1-1 0,0 1 0,0 1 0,0-1 0,-1 1 0,7 7 0,-9-9 0,0 0 0,0 0 0,0 1 0,-1-1 0,0 1 0,0 0 0,0-1 0,0 1 0,0 0 0,-1 0 0,0 0 0,1 0 0,-2 1 0,1-1 0,0 0 0,-1 0 0,0 1 0,0-1 0,0 0 0,0 0 0,-1 1 0,0-1 0,0 0 0,0 0 0,0 0 0,-1 0 0,1 0 0,-1 0 0,0 0 0,0-1 0,-5 7 0,2-4 0,1 0 0,-2-1 0,1 0 0,0 0 0,-1 0 0,0-1 0,0 1 0,0-1 0,-1-1 0,-6 4 0,9-6 0,0 1 0,0-1 0,0 0 0,0 0 0,0 0 0,-1 0 0,1-1 0,0 1 0,0-1 0,-1 0 0,1 0 0,0-1 0,0 0 0,0 1 0,0-1 0,-1-1 0,1 1 0,-5-3 0,9 4 0,-1 0 0,1 0 0,0 0 0,0 0 0,-1 0 0,1 0 0,0-1 0,0 1 0,-1 0 0,1 0 0,0 0 0,0 0 0,-1-1 0,1 1 0,0 0 0,0 0 0,0 0 0,0-1 0,-1 1 0,1 0 0,0 0 0,0-1 0,0 1 0,0 0 0,0 0 0,0-1 0,0 1 0,-1 0 0,1 0 0,0-1 0,0 1 0,0 0 0,0 0 0,0-1 0,9-5 0,20 0 0,-26 5 0,26-5 0,-1-1 0,0-1 0,-1-2 0,1 0 0,-2-2 0,41-24 0,-55 28 0,1 0 0,-1-1 0,-1-1 0,0 0 0,0 0 0,-1-1 0,0 0 0,-1-1 0,0 0 0,-1 0 0,0-1 0,-1 0 0,-1-1 0,9-24 0,-11-1 0,-10 22 0,5 17 0,1 0 0,0-1 0,-1 1 0,1 0 0,-1 0 0,1-1 0,-1 1 0,1 0 0,-1 0 0,1 0 0,-1 0 0,1 0 0,-1-1 0,0 1 0,1 0 0,-1 0 0,1 0 0,-1 0 0,1 1 0,-1-1 0,1 0 0,-1 0 0,1 0 0,-1 0 0,1 0 0,-1 1 0,1-1 0,-1 0 0,0 1 0,-1 0 0,0 0 0,1 1 0,-1-1 0,0 0 0,1 1 0,-1 0 0,1-1 0,0 1 0,-1 0 0,1-1 0,0 1 0,0 0 0,0 0 0,0 0 0,1 0 0,-1 0 0,0 0 0,1 0 0,0 0 0,-1 0 0,1 0 0,0 1 0,0-1 0,0 0 0,0 0 0,0 0 0,1 0 0,-1 0 0,1 0 0,-1 0 0,2 4 0,0-1 0,0 0 0,0 0 0,0 0 0,1-1 0,-1 1 0,1 0 0,0-1 0,0 0 0,1 0 0,-1 0 0,9 7 0,-6-8 0,0 0 0,0 1 0,1-2 0,-1 1 0,1-1 0,0 0 0,0-1 0,0 1 0,0-1 0,0-1 0,0 1 0,0-1 0,0 0 0,0-1 0,0 0 0,0 0 0,0 0 0,9-4 0,0 0 0,1-1 0,-1-1 0,-1 0 0,1-1 0,-1-1 0,18-13 0,12-25 0,-45 82 0,-1-18 0,1 0 0,1 0 0,1-1 0,0 1 0,1-1 0,1 0 0,1 1 0,0-2 0,1 1 0,1-1 0,0 1 0,11 15 0,14 18 0,2 0 0,43 45 0,-58-71 0,48 51 0,-34-38 0,48 65 0,-79-97 0,0-1 0,0 1 0,0-1 0,0 1 0,0 0 0,-1 0 0,2 6 0,-3-9 0,0 0 0,0 0 0,0-1 0,0 1 0,0 0 0,0 0 0,0-1 0,0 1 0,-1 0 0,1 0 0,0-1 0,-1 1 0,1 0 0,0-1 0,-1 1 0,1 0 0,-1-1 0,1 1 0,-1-1 0,1 1 0,-1 0 0,1-1 0,-1 0 0,1 1 0,-1-1 0,0 1 0,1-1 0,-1 0 0,0 1 0,0-1 0,1 0 0,-1 0 0,0 1 0,0-1 0,1 0 0,-1 0 0,0 0 0,0 0 0,1 0 0,-1 0 0,0 0 0,0 0 0,1 0 0,-2-1 0,-13 0 0,0-1 0,0 0 0,0-1 0,1-1 0,-21-7 0,-74-36 0,95 41 0,-43-21 0,-104-68 0,132 75 0,2-1 0,0-1 0,2-2 0,0 0 0,-25-34 0,44 50 0,0 0 0,0 0 0,1 0 0,0-1 0,1 0 0,0 0 0,1 0 0,-3-11 0,5 17 0,1-1 0,-1 1 0,1-1 0,0 1 0,0-1 0,0 1 0,0-1 0,1 1 0,0 0 0,0-1 0,-1 1 0,2-1 0,-1 1 0,0 0 0,1 0 0,-1 0 0,1 0 0,0 0 0,0 0 0,1 0 0,-1 1 0,0-1 0,1 1 0,-1-1 0,6-2 0,2-2-273,1 0 0,0 1 0,0 1 0,22-8 0,8 0-6553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9.281"/>
    </inkml:context>
    <inkml:brush xml:id="br0">
      <inkml:brushProperty name="width" value="0.05" units="cm"/>
      <inkml:brushProperty name="height" value="0.05" units="cm"/>
    </inkml:brush>
  </inkml:definitions>
  <inkml:trace contextRef="#ctx0" brushRef="#br0">408 161 24575,'1'0'0,"1"0"0,-1-1 0,1 1 0,-1-1 0,1 1 0,-1-1 0,1 0 0,-1 0 0,1 1 0,-1-1 0,0 0 0,0 0 0,1 0 0,-1-1 0,0 1 0,0 0 0,0 0 0,0-1 0,0 1 0,-1 0 0,1-1 0,0 1 0,0-1 0,-1 1 0,1-4 0,0 3 0,0-1 0,0 0 0,-1 1 0,1-1 0,-1 0 0,1 0 0,-1 1 0,0-1 0,0 0 0,0 0 0,-1 0 0,1 1 0,-1-1 0,-1-4 0,-1 2 0,-1 0 0,0 0 0,0 0 0,-1 0 0,1 1 0,-1 0 0,0 0 0,0 0 0,0 1 0,-1-1 0,1 1 0,-1 1 0,0-1 0,-9-2 0,-3-1 0,-1 1 0,1 1 0,-32-4 0,29 7 0,-1 0 0,1 1 0,-35 5 0,47-4 0,0 1 0,0 0 0,1 0 0,-1 1 0,1 0 0,-1 0 0,1 1 0,0 0 0,1 1 0,-1-1 0,-8 9 0,14-12 0,0 1 0,0 0 0,0 0 0,0 0 0,1 0 0,-1 0 0,1 1 0,-1-1 0,1 0 0,0 1 0,0-1 0,0 1 0,0-1 0,0 1 0,1 0 0,-1-1 0,1 1 0,0 0 0,0-1 0,0 1 0,0 0 0,0-1 0,0 1 0,1 0 0,-1-1 0,1 1 0,0-1 0,0 1 0,0-1 0,0 1 0,0-1 0,0 1 0,1-1 0,-1 0 0,1 0 0,0 0 0,2 3 0,5 4 0,-1-1 0,2 1 0,-1-2 0,1 1 0,0-2 0,0 1 0,13 5 0,136 53 0,-54-24 0,-96-38 0,0 1 0,-1 1 0,1-1 0,-1 1 0,9 7 0,-16-11 0,0 0 0,1 1 0,-1-1 0,0 0 0,0 0 0,0 1 0,0-1 0,0 0 0,0 1 0,0-1 0,0 1 0,0-1 0,-1 1 0,1 0 0,-1-1 0,1 1 0,-1-1 0,0 1 0,1 0 0,-1 0 0,0-1 0,0 1 0,0 0 0,0-1 0,-1 1 0,1 0 0,0-1 0,-1 1 0,1 0 0,-1-1 0,1 1 0,-1 0 0,0-1 0,0 1 0,-1 1 0,-2 2 0,-1 0 0,1-1 0,-1 0 0,1 0 0,-1 0 0,-1 0 0,1-1 0,0 0 0,-1 0 0,-11 5 0,-66 17 0,63-20 0,-82 17 120,91-20-306,1-1 1,-1-1-1,0 0 0,-1 0 1,2-1-1,-1 0 1,-13-4-1,-5-5-6640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09.706"/>
    </inkml:context>
    <inkml:brush xml:id="br0">
      <inkml:brushProperty name="width" value="0.05" units="cm"/>
      <inkml:brushProperty name="height" value="0.05" units="cm"/>
    </inkml:brush>
  </inkml:definitions>
  <inkml:trace contextRef="#ctx0" brushRef="#br0">1 263 24575,'5'-5'0,"0"1"0,0 0 0,1 0 0,-1 0 0,1 1 0,0 0 0,0 0 0,0 0 0,10-2 0,-14 4 0,1 0 0,0 1 0,-1-1 0,1 1 0,0 0 0,0-1 0,-1 1 0,1 0 0,0 1 0,0-1 0,-1 0 0,1 1 0,0 0 0,0-1 0,-1 1 0,1 0 0,-1 0 0,1 1 0,-1-1 0,1 0 0,-1 1 0,0 0 0,0-1 0,3 4 0,7 10 0,-2 1 0,1 0 0,-2 0 0,9 23 0,-10-23 0,0 0 0,0 0 0,2-1 0,17 24 0,-26-38 0,0 0 0,0 0 0,0 0 0,0 0 0,0 0 0,0 0 0,0 0 0,0 0 0,1 0 0,-1-1 0,0 1 0,0 0 0,1-1 0,-1 1 0,0-1 0,1 1 0,-1-1 0,1 0 0,-1 0 0,2 1 0,-2-2 0,-1 1 0,1-1 0,0 0 0,-1 1 0,1-1 0,-1 1 0,0-1 0,1 0 0,-1 1 0,1-1 0,-1 0 0,0 0 0,1 1 0,-1-1 0,0 0 0,0 0 0,0 1 0,0-1 0,0 0 0,0 0 0,0 0 0,0 1 0,0-1 0,0 0 0,0 0 0,0 0 0,0 1 0,-1-1 0,1 0 0,0 0 0,-1 1 0,1-1 0,0 0 0,-2-1 0,-46-111 0,0 0 0,36 81 0,2 8 0,-8-36 0,17 55 0,-1 0 0,1 0 0,1-1 0,-1 1 0,1-1 0,0 1 0,0 0 0,1-1 0,-1 1 0,1 0 0,0-1 0,4-8 0,-5 13 0,1 1 0,-1-1 0,1 0 0,0 0 0,-1 0 0,1 1 0,0-1 0,-1 0 0,1 1 0,0-1 0,0 0 0,0 1 0,0-1 0,0 1 0,0-1 0,0 1 0,0 0 0,0-1 0,0 1 0,0 0 0,0 0 0,0 0 0,0 0 0,0 0 0,0 0 0,0 0 0,0 0 0,0 0 0,0 0 0,0 0 0,0 1 0,0-1 0,0 0 0,0 1 0,0-1 0,0 1 0,0-1 0,-1 1 0,2 0 0,38 28 0,-38-27 0,37 36 24,-1 2 0,-1 2 0,53 83 0,15 16-1485,-88-121-5365</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0.319"/>
    </inkml:context>
    <inkml:brush xml:id="br0">
      <inkml:brushProperty name="width" value="0.05" units="cm"/>
      <inkml:brushProperty name="height" value="0.05" units="cm"/>
    </inkml:brush>
  </inkml:definitions>
  <inkml:trace contextRef="#ctx0" brushRef="#br0">142 592 24575,'-8'0'0,"0"-1"0,0 0 0,0-1 0,0 0 0,0-1 0,1 1 0,-1-1 0,-10-6 0,13 6 0,1 1 0,0 0 0,0-1 0,0 0 0,0 0 0,0 0 0,0-1 0,1 1 0,-1-1 0,1 0 0,0 0 0,1 0 0,-1 0 0,-3-8 0,5 9 0,0 1 0,1-1 0,-1 0 0,1 1 0,0-1 0,0 0 0,0 1 0,0-1 0,0 0 0,1 1 0,-1-1 0,1 1 0,0-1 0,0 0 0,0 1 0,0-1 0,1-2 0,1 1 0,1-1 0,-1 0 0,1 1 0,0 0 0,0 0 0,0 0 0,8-5 0,5-2 0,0 1 0,1 1 0,29-12 0,35-8 0,-40 15 0,-1-2 0,0-2 0,52-31 0,-88 46 0,0-1 0,0 0 0,-1 0 0,1 0 0,-1-1 0,0 1 0,0-1 0,-1 0 0,0 0 0,1 0 0,-2-1 0,1 1 0,-1-1 0,3-8 0,-2 13 0,2 9 0,5 15 0,-7-15 0,50 109 0,88 140 0,-177-317 0,3-2 0,2-1 0,4-1 0,2-2 0,-26-109 0,50 170 0,0 0 0,0 0 0,1 0 0,-1 0 0,1-1 0,1 1 0,-1 0 0,1 0 0,1-8 0,-1 12 0,0-1 0,0 0 0,-1 1 0,1-1 0,0 0 0,1 1 0,-1-1 0,0 1 0,0 0 0,1-1 0,-1 1 0,0 0 0,1 0 0,-1 0 0,1 0 0,0 0 0,-1 0 0,1 0 0,0 1 0,-1-1 0,1 0 0,0 1 0,0 0 0,0-1 0,0 1 0,-1 0 0,1 0 0,0 0 0,2 0 0,6 1 0,0 0 0,-1 1 0,1 0 0,0 1 0,-1 0 0,0 0 0,1 1 0,-2 0 0,1 1 0,0 0 0,-1 0 0,9 8 0,-9-7 0,1 1 0,-1 0 0,-1 0 0,1 1 0,-1 0 0,-1 1 0,1-1 0,-1 1 0,-1 0 0,0 1 0,4 10 0,-7-15 5,-1 0-1,0-1 1,0 1-1,0 0 0,-1 0 1,0 0-1,0 0 1,0 0-1,-1 0 1,1 0-1,-1 0 0,0-1 1,-1 1-1,1 0 1,-1 0-1,0-1 1,0 1-1,0-1 0,-1 0 1,1 0-1,-1 0 1,0 0-1,-6 6 1,-4 3-251,-1-1 1,0-1 0,0 0 0,-1-1-1,-19 10 1,-48 23-6581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2.972"/>
    </inkml:context>
    <inkml:brush xml:id="br0">
      <inkml:brushProperty name="width" value="0.05" units="cm"/>
      <inkml:brushProperty name="height" value="0.05" units="cm"/>
    </inkml:brush>
  </inkml:definitions>
  <inkml:trace contextRef="#ctx0" brushRef="#br0">1 339 24575,'2'0'0,"0"1"0,0-1 0,0 1 0,0 0 0,-1-1 0,1 1 0,0 0 0,0 0 0,0 0 0,-1 0 0,1 0 0,0 1 0,-1-1 0,1 0 0,-1 1 0,0-1 0,2 3 0,23 34 0,-19-26 0,42 78 0,8 11 0,-45-88 0,-11-24 0,-12-26 0,-2-1 0,3 1 0,1-1 0,1 0 0,-3-62 0,7 62 0,1 16 0,1 5 0,-1 0 0,2-1 0,1 1 0,0-1 0,4-25 0,-4 43 0,0-1 0,0 1 0,0-1 0,0 1 0,0-1 0,0 0 0,0 1 0,0-1 0,0 1 0,1-1 0,-1 0 0,0 1 0,0-1 0,1 1 0,-1-1 0,0 1 0,1-1 0,-1 1 0,0-1 0,1 1 0,-1 0 0,1-1 0,-1 1 0,1 0 0,-1-1 0,1 1 0,-1 0 0,1-1 0,-1 1 0,1 0 0,-1 0 0,1 0 0,-1-1 0,1 1 0,0 0 0,-1 0 0,1 0 0,-1 0 0,1 0 0,0 0 0,-1 0 0,1 0 0,-1 0 0,1 1 0,-1-1 0,1 0 0,0 0 0,-1 0 0,1 1 0,-1-1 0,1 0 0,-1 1 0,1-1 0,-1 0 0,1 1 0,-1-1 0,0 1 0,1-1 0,-1 0 0,1 1 0,-1-1 0,0 1 0,1 0 0,29 40 0,-26-34 0,19 30 0,22 49 0,-30-53 0,2-1 0,32 47 0,-48-78 0,0 1 0,0-1 0,0 0 0,0 0 0,0 0 0,0 0 0,0 0 0,0 0 0,0 0 0,0-1 0,0 1 0,1 0 0,-1-1 0,0 1 0,1 0 0,-1-1 0,0 0 0,3 1 0,-3-1 0,1 0 0,-1 0 0,0-1 0,0 1 0,0 0 0,0-1 0,0 1 0,0-1 0,0 1 0,0-1 0,0 1 0,0-1 0,0 0 0,0 1 0,0-1 0,-1 0 0,1 0 0,1-1 0,2-5 0,0 0 0,0 0 0,0 0 0,-1 0 0,3-9 0,-6 16 0,48-154 0,10-22 0,-56 170 0,0 1 0,0 0 0,1 1 0,0-1 0,0 0 0,0 1 0,0 0 0,5-5 0,-7 8 0,0 0 0,0 0 0,0 1 0,0-1 0,0 0 0,0 1 0,0-1 0,1 1 0,-1-1 0,0 1 0,0-1 0,1 1 0,-1 0 0,0 0 0,0 0 0,1 0 0,-1 0 0,0 0 0,0 0 0,1 0 0,-1 0 0,0 0 0,0 1 0,1-1 0,-1 1 0,0-1 0,0 1 0,0-1 0,0 1 0,1 0 0,-1-1 0,0 1 0,0 0 0,0 0 0,-1 0 0,1 0 0,0 0 0,1 1 0,10 14 0,-1 0 0,0 1 0,-2 0 0,1 0 0,-2 1 0,7 21 0,4 8 0,6 12 30,16 34-1425,-27-69-5431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4.717"/>
    </inkml:context>
    <inkml:brush xml:id="br0">
      <inkml:brushProperty name="width" value="0.05" units="cm"/>
      <inkml:brushProperty name="height" value="0.05" units="cm"/>
    </inkml:brush>
  </inkml:definitions>
  <inkml:trace contextRef="#ctx0" brushRef="#br0">0 843 24575,'0'-2'0,"1"1"0,-1-1 0,0 1 0,1-1 0,-1 1 0,1-1 0,0 1 0,0 0 0,-1-1 0,1 1 0,0 0 0,0-1 0,2 0 0,-3 1 0,0 1 0,0 0 0,1-1 0,-1 1 0,0 0 0,1 0 0,-1 0 0,0-1 0,0 1 0,1 0 0,-1 0 0,0 0 0,1 0 0,-1-1 0,0 1 0,1 0 0,-1 0 0,0 0 0,1 0 0,-1 0 0,1 0 0,-1 0 0,0 0 0,1 0 0,-1 0 0,0 0 0,1 0 0,-1 0 0,0 0 0,1 1 0,-1-1 0,0 0 0,1 0 0,-1 0 0,0 0 0,1 1 0,-1-1 0,0 0 0,0 0 0,1 1 0,-1-1 0,0 0 0,0 0 0,1 1 0,-1-1 0,0 0 0,0 1 0,0-1 0,0 0 0,0 1 0,1-1 0,-1 0 0,0 1 0,0-1 0,0 0 0,0 1 0,0-1 0,0 0 0,0 1 0,0-1 0,0 0 0,0 1 0,2 17 0,0 0 0,-2 23 0,0-23 0,1 0 0,0 0 0,1 0 0,5 20 0,-6-34 0,0 0 0,0 0 0,1-1 0,-1 1 0,1 0 0,0-1 0,0 1 0,0-1 0,1 1 0,-1-1 0,1 0 0,0 0 0,0-1 0,0 1 0,0 0 0,0-1 0,1 0 0,-1 0 0,1 0 0,0 0 0,-1 0 0,1-1 0,4 2 0,-5-3 0,0 1 0,0-1 0,0 0 0,0 0 0,0 0 0,0 0 0,0-1 0,0 1 0,0-1 0,0 0 0,0 0 0,0 0 0,-1 0 0,1 0 0,0-1 0,-1 1 0,1-1 0,-1 0 0,1 1 0,-1-1 0,0 0 0,0-1 0,0 1 0,0 0 0,0-1 0,0 1 0,0-1 0,-1 1 0,0-1 0,2-3 0,1-2 0,0 0 0,0-1 0,-1 0 0,0 0 0,-1 0 0,0 0 0,0 0 0,0-16 0,-3 11 0,0 1 0,-1 0 0,0-1 0,-1 1 0,-1 0 0,0 1 0,-1-1 0,0 1 0,-11-19 0,10 22 0,1 0 0,-1 0 0,-1 0 0,0 1 0,0 0 0,-1 0 0,0 1 0,0 0 0,0 0 0,-1 1 0,0 0 0,-14-6 0,-5 7 0,20 7 0,18 3 0,4-1 0,0-1 0,1-1 0,-1 0 0,1-1 0,-1 0 0,1-1 0,0-1 0,15-3 0,16-4 0,54-16 0,-64 14 0,21-5 0,96-40 0,-150 53 0,0 1 0,0-1 0,0 0 0,-1 0 0,1-1 0,0 1 0,-1-1 0,4-4 0,-5 6 0,-1 1 0,0 0 0,0-1 0,1 1 0,-1 0 0,0-1 0,0 1 0,0-1 0,1 1 0,-1 0 0,0-1 0,0 1 0,0-1 0,0 1 0,0 0 0,0-1 0,0 1 0,0-1 0,0 1 0,0-1 0,0 1 0,0 0 0,0-1 0,0 1 0,-1-1 0,1 0 0,-1 1 0,0-1 0,1 1 0,-1-1 0,0 1 0,0 0 0,0 0 0,0-1 0,0 1 0,0 0 0,0 0 0,0 0 0,0 0 0,0 0 0,1 0 0,-1 0 0,0 0 0,0 0 0,-1 1 0,-8 1 0,0 1 0,0 0 0,0 0 0,1 1 0,0 1 0,0-1 0,0 1 0,0 1 0,1 0 0,0 0 0,0 1 0,1 0 0,-1 0 0,1 1 0,-9 13 0,12-16 0,1 1 0,-1-1 0,1 1 0,0 0 0,1 0 0,-1 1 0,1-1 0,1 0 0,-1 1 0,1-1 0,-1 9 0,2-10 0,0-1 0,1 1 0,-1 0 0,1-1 0,0 1 0,0-1 0,1 1 0,-1-1 0,1 0 0,0 0 0,0 0 0,1 0 0,-1 0 0,1 0 0,0 0 0,0-1 0,4 5 0,-4-4 0,1-1 0,-1 0 0,1 0 0,0-1 0,0 1 0,0-1 0,0 1 0,0-1 0,0-1 0,1 1 0,-1 0 0,1-1 0,-1 0 0,1 0 0,0-1 0,8 1 0,-6-1 0,-1-1 0,1 0 0,-1 0 0,0-1 0,1 0 0,-1 0 0,0 0 0,0-1 0,0 0 0,-1 0 0,7-5 0,-3 2 0,1-2 0,-2 1 0,1-1 0,-1-1 0,0 1 0,-1-1 0,0-1 0,0 1 0,-1-1 0,0 0 0,-1-1 0,0 1 0,4-16 0,-4 7 0,-2-1 0,-1 0 0,0 0 0,-2 1 0,0-1 0,-1 0 0,-1 0 0,-5-25 0,-2 10 0,0 0 0,-3 1 0,-24-54 0,15 58 0,21 30 0,0-1 0,0 1 0,0 0 0,-1-1 0,1 1 0,0 0 0,0 0 0,-1-1 0,1 1 0,0 0 0,-1 0 0,1 0 0,0-1 0,-1 1 0,1 0 0,0 0 0,-1 0 0,1 0 0,0 0 0,-1 0 0,1 0 0,0 0 0,-1 0 0,1 0 0,-1 0 0,1 0 0,-1 0 0,1 1 0,-1 0 0,1-1 0,-1 1 0,1 0 0,0 0 0,-1 0 0,1 0 0,0 0 0,0 0 0,0 0 0,0 0 0,0 0 0,0 0 0,0 0 0,0 0 0,0-1 0,1 2 0,7 46 0,2-1 0,2-1 0,3 0 0,34 76 0,-35-91 0,23 37 0,-32-60 0,0 1 0,1-2 0,0 1 0,0-1 0,1 0 0,0 0 0,0 0 0,0-1 0,12 7 0,-16-12 0,-1 1 0,1-1 0,0 0 0,0 0 0,0 0 0,0 0 0,0 0 0,0-1 0,0 1 0,1-1 0,-1 0 0,0 0 0,0 0 0,0 0 0,0-1 0,0 1 0,0-1 0,0 0 0,5-2 0,-3 1 0,0-1 0,0 0 0,0 0 0,0-1 0,-1 0 0,0 0 0,0 0 0,0 0 0,0 0 0,3-6 0,4-7 0,-2 0 0,0-1 0,0 1 0,-2-2 0,7-24 0,-4 12 0,13-54 0,-22 77 0,1-1 0,-1 1 0,-1 0 0,0-1 0,0 1 0,0 0 0,-3-15 0,3 22 0,0 1 0,0 0 0,0-1 0,0 1 0,0-1 0,0 1 0,0-1 0,0 1 0,0 0 0,0-1 0,0 1 0,-1-1 0,1 1 0,0-1 0,0 1 0,0 0 0,-1-1 0,1 1 0,0 0 0,0-1 0,-1 1 0,1 0 0,0-1 0,-1 1 0,1 0 0,0 0 0,-1-1 0,1 1 0,0 0 0,-1 0 0,1-1 0,0 1 0,-1 0 0,0 0 0,-6 14 0,-1 27 0,7-31 0,0 0 0,1 0 0,1 0 0,0 0 0,0 0 0,1 0 0,0 0 0,0 0 0,7 14 0,-7-20 0,0 0 0,0 0 0,1 0 0,0 0 0,-1-1 0,1 1 0,1-1 0,-1 1 0,0-1 0,1 0 0,0-1 0,-1 1 0,1-1 0,0 1 0,1-1 0,-1 0 0,0-1 0,0 1 0,1-1 0,-1 0 0,1 0 0,-1 0 0,6 0 0,-6-1 0,0 1 0,0-1 0,0 0 0,0 0 0,-1-1 0,1 1 0,0-1 0,0 0 0,0 0 0,0 0 0,-1 0 0,1-1 0,0 1 0,-1-1 0,1 0 0,-1 0 0,0 0 0,0-1 0,0 1 0,4-4 0,-3 1 0,-1 0 0,1-1 0,-1 1 0,0 0 0,0-1 0,-1 0 0,0 1 0,0-1 0,0 0 0,-1 0 0,0 0 0,1-7 0,-2 9 0,6-19 0,-6 23 0,0-1 0,0 1 0,1 0 0,-1 0 0,0-1 0,1 1 0,-1 0 0,0 0 0,1-1 0,-1 1 0,0 0 0,1 0 0,-1 0 0,1 0 0,-1-1 0,0 1 0,1 0 0,-1 0 0,1 0 0,-1 0 0,0 0 0,1 0 0,-1 0 0,1 0 0,-1 0 0,0 0 0,1 1 0,-1-1 0,1 0 0,-1 0 0,0 0 0,1 0 0,-1 1 0,0-1 0,1 0 0,-1 0 0,0 1 0,1-1 0,-1 0 0,0 0 0,1 1 0,-1-1 0,0 0 0,0 1 0,0-1 0,1 0 0,-1 1 0,0-1 0,0 1 0,0-1 0,12 14 0,1-1 0,0-1 0,1 0 0,0-1 0,29 17 0,-39-25 0,0-1 0,0-1 0,0 1 0,0 0 0,0-1 0,1 0 0,-1 0 0,0 0 0,1-1 0,-1 1 0,1-1 0,-1 0 0,1 0 0,-1-1 0,1 0 0,-1 1 0,0-1 0,1-1 0,-1 1 0,0 0 0,0-1 0,0 0 0,0 0 0,0 0 0,0-1 0,-1 1 0,1-1 0,-1 0 0,6-6 0,4-6 0,-1 0 0,0-1 0,-2 0 0,0-1 0,-1 0 0,0-1 0,-1 0 0,-2 0 0,1 0 0,3-23 0,-4 12 0,-1 0 0,-2 0 0,0-1 0,-2 1 0,-2 0 0,-4-33 0,5 54 0,-2 0 0,0-1 0,0 1 0,0 0 0,-1 0 0,-5-11 0,7 17 0,0 0 0,0 1 0,0-1 0,0 1 0,0-1 0,0 1 0,-1-1 0,1 1 0,0 0 0,-1 0 0,1 0 0,-1 0 0,0 0 0,1 0 0,-1 0 0,0 0 0,1 0 0,-1 1 0,0-1 0,0 1 0,1 0 0,-1-1 0,0 1 0,0 0 0,0 0 0,0 0 0,0 0 0,1 0 0,-1 1 0,0-1 0,0 0 0,0 1 0,1-1 0,-1 1 0,-2 1 0,-2 1 0,0 1 0,0-1 0,1 1 0,-1 0 0,1 1 0,0-1 0,1 1 0,-1 0 0,1 0 0,0 0 0,0 1 0,1-1 0,-1 1 0,1 0 0,0 0 0,1 1 0,-3 9 0,0 0 0,1 0 0,1 0 0,0 1 0,1-1 0,1 34 0,3-35 0,-1 1 0,2-1 0,0 0 0,1 0 0,1 0 0,0-1 0,1 1 0,0-1 0,2-1 0,14 24 0,-16-29 0,-1 0 0,2-1 0,-1 1 0,1-1 0,0-1 0,0 1 0,1-1 0,0 0 0,0-1 0,0 0 0,0 0 0,1-1 0,0 0 0,0-1 0,0 0 0,1 0 0,-1-1 0,12 2 0,-15-4 0,1 0 0,-1-1 0,1 1 0,-1-1 0,1-1 0,-1 1 0,0-1 0,1 0 0,-1-1 0,0 0 0,-1 0 0,1 0 0,0 0 0,-1-1 0,0 0 0,0 0 0,0 0 0,0-1 0,-1 0 0,7-8 0,-1 0 0,-1 0 0,-1-1 0,0 0 0,-1 0 0,0 0 0,-1-1 0,4-19 0,-9 32 0,-1 0 0,1 0 0,-1 0 0,1 0 0,0 0 0,0 0 0,0 0 0,0 1 0,0-1 0,0 0 0,0 1 0,1-1 0,-1 1 0,0-1 0,1 1 0,-1 0 0,1-1 0,3 0 0,-2 0 0,1 1 0,0 0 0,0 0 0,-1 1 0,1-1 0,0 1 0,6 0 0,16-2 0,-4-1 0,0-1 0,0-1 0,23-9 0,-37 11 0,0 0 0,-1 0 0,1-1 0,-1-1 0,0 1 0,0-1 0,0 0 0,-1-1 0,0 1 0,0-1 0,8-11 0,-12 16 0,-1 0 0,0-1 0,0 1 0,0-1 0,0 0 0,0 1 0,-1-1 0,1 0 0,0 1 0,-1-1 0,1 0 0,-1 0 0,0 0 0,1 0 0,-1 1 0,0-1 0,0 0 0,0 0 0,0 0 0,-1 0 0,1 1 0,0-1 0,-2-3 0,0 2 0,1 1 0,-1-1 0,0 1 0,0 0 0,0 0 0,0 0 0,0 0 0,-1 1 0,1-1 0,0 0 0,-1 1 0,0 0 0,-4-2 0,-4-1 0,-1 0 0,1 1 0,-1 1 0,1 0 0,-1 0 0,-18 1 0,23 2 0,0 0 0,1 0 0,-1 0 0,0 1 0,1 0 0,-1 1 0,1-1 0,-1 1 0,1 0 0,0 1 0,0 0 0,1 0 0,-1 0 0,1 0 0,0 1 0,0 0 0,0 0 0,1 0 0,-1 1 0,1-1 0,1 1 0,-1 0 0,1 0 0,-4 11 0,5-12 0,0 1 0,0-1 0,0 1 0,1 0 0,0-1 0,0 1 0,1 0 0,-1 0 0,1 0 0,1-1 0,-1 1 0,1 0 0,0 0 0,0-1 0,1 1 0,-1 0 0,1-1 0,0 1 0,1-1 0,0 0 0,-1 0 0,2 0 0,-1 0 0,0 0 0,1-1 0,0 0 0,0 1 0,0-1 0,7 4 0,-2-2 9,1-1 1,0 0-1,0 0 0,0-1 0,1 0 1,0-1-1,-1 0 0,1-1 0,0 0 0,0-1 1,0 0-1,15 0 0,-10-2-195,0 0 1,0-1-1,0-1 0,-1 0 1,1-1-1,-1 0 1,29-13-1,-10-2-6640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8.014"/>
    </inkml:context>
    <inkml:brush xml:id="br0">
      <inkml:brushProperty name="width" value="0.05" units="cm"/>
      <inkml:brushProperty name="height" value="0.05" units="cm"/>
    </inkml:brush>
  </inkml:definitions>
  <inkml:trace contextRef="#ctx0" brushRef="#br0">191 46 24575,'0'-2'0,"0"0"0,0 0 0,0 0 0,0 0 0,0 1 0,0-1 0,-1 0 0,1 0 0,-1 1 0,0-1 0,1 0 0,-1 1 0,0-1 0,0 1 0,0-1 0,0 1 0,0-1 0,0 1 0,0 0 0,-1-1 0,1 1 0,-1 0 0,1 0 0,0 0 0,-1 0 0,0 0 0,1 0 0,-1 0 0,0 1 0,1-1 0,-1 1 0,0-1 0,1 1 0,-1 0 0,-2-1 0,1 1 0,0 0 0,-1 0 0,1 1 0,0-1 0,0 0 0,0 1 0,0 0 0,0 0 0,0 0 0,0 0 0,0 1 0,0-1 0,0 1 0,0-1 0,1 1 0,-1 0 0,1 0 0,-1 0 0,-3 5 0,-1 4 0,0-1 0,1 1 0,0 0 0,0 1 0,2-1 0,-1 1 0,-2 13 0,-16 90 0,20-98 0,-4 30 0,2-1 0,2 1 0,2 0 0,7 64 0,-2-80 0,2 0 0,0 0 0,2-1 0,1 0 0,2-1 0,1 0 0,24 43 0,-26-56 0,2 4 0,0 1 0,11 31 0,-21-48 0,0 1 0,0 0 0,-1 0 0,0 0 0,0 0 0,0 0 0,0 0 0,-1 1 0,0-1 0,0 0 0,-1 0 0,1 0 0,-1 0 0,0 0 0,-1 0 0,-2 9 0,2-11 0,2-1 0,16-5 0,-7 5 0,1 0 0,-1 1 0,-1 0 0,1 0 0,0 1 0,-1 0 0,0 1 0,0-1 0,0 2 0,0-1 0,-1 1 0,9 9 0,9 11 0,40 56 0,-32-38 0,90 139 0,-98-144 0,-21-34 0,0 0 0,0 0 0,1 0 0,-1-1 0,1 0 0,0 0 0,0 0 0,1-1 0,-1 0 0,1 0 0,0 0 0,0 0 0,-1-1 0,2 0 0,-1-1 0,0 1 0,8 0 0,14 2 0,-1-2 0,46-2 0,-49-1 0,36 0-1365,-35 1-5461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19.678"/>
    </inkml:context>
    <inkml:brush xml:id="br0">
      <inkml:brushProperty name="width" value="0.05" units="cm"/>
      <inkml:brushProperty name="height" value="0.05" units="cm"/>
    </inkml:brush>
  </inkml:definitions>
  <inkml:trace contextRef="#ctx0" brushRef="#br0">620 515 24575,'0'-21'0,"1"8"0,0-1 0,-3-21 0,1 33 0,1 0 0,0 0 0,0 0 0,-1 0 0,1 0 0,-1 0 0,1 0 0,-1 0 0,0 0 0,0 1 0,0-1 0,0 0 0,0 1 0,0-1 0,0 0 0,-1 1 0,1 0 0,-1-1 0,1 1 0,-1 0 0,1-1 0,-1 1 0,0 0 0,-2-1 0,1 2 0,1 0 0,-1 0 0,0 0 0,1 0 0,-1 1 0,1-1 0,-1 1 0,1 0 0,-1-1 0,1 1 0,0 0 0,-1 0 0,1 1 0,0-1 0,0 0 0,0 1 0,0 0 0,0-1 0,0 1 0,0 0 0,0 0 0,1 0 0,-1 0 0,-1 3 0,-6 8 0,1-1 0,-12 25 0,16-31 0,-24 59 0,27-61 0,-1 1 0,1 0 0,0-1 0,0 1 0,0 0 0,1 0 0,-1 0 0,1 0 0,0 0 0,1 0 0,1 7 0,-2-11 0,0 0 0,0 0 0,1 0 0,-1 0 0,1 0 0,-1 0 0,1-1 0,-1 1 0,1 0 0,-1 0 0,1 0 0,0-1 0,-1 1 0,1 0 0,0-1 0,0 1 0,0 0 0,-1-1 0,1 1 0,0-1 0,0 1 0,0-1 0,0 0 0,2 1 0,-1-1 0,0 0 0,1 0 0,-1 0 0,0 0 0,0 0 0,0-1 0,1 1 0,-1-1 0,0 1 0,4-3 0,1 0 0,0-1 0,0 0 0,0-1 0,-1 1 0,8-8 0,-1-2 0,-1-1 0,0 1 0,-1-2 0,-1 0 0,-1 0 0,0-1 0,-1 0 0,6-20 0,-13 34 0,0 0 0,0 0 0,0 0 0,1 1 0,-1-1 0,1 0 0,0 1 0,3-5 0,-5 7 0,0 0 0,1 0 0,-1 0 0,0 0 0,0 0 0,1 0 0,-1 0 0,0-1 0,0 1 0,1 0 0,-1 0 0,0 0 0,1 0 0,-1 0 0,0 1 0,0-1 0,1 0 0,-1 0 0,0 0 0,0 0 0,1 0 0,-1 0 0,0 0 0,0 0 0,1 1 0,-1-1 0,0 0 0,0 0 0,1 0 0,-1 1 0,0-1 0,0 0 0,11 19 0,-1 5 0,-6-13 0,0 0 0,1-1 0,0 0 0,0 0 0,1 0 0,12 14 0,-18-23 0,1-1 0,-1 1 0,1-1 0,-1 1 0,1-1 0,-1 1 0,1-1 0,-1 1 0,1-1 0,0 0 0,-1 1 0,1-1 0,-1 0 0,1 0 0,0 0 0,-1 1 0,1-1 0,0 0 0,-1 0 0,1 0 0,0 0 0,-1 0 0,1 0 0,0 0 0,-1 0 0,1 0 0,0-1 0,-1 1 0,1 0 0,0 0 0,-1-1 0,1 1 0,1-1 0,0 0 0,-1-1 0,1 0 0,0 0 0,-1 0 0,1 0 0,-1 0 0,1 0 0,-1-1 0,2-3 0,1-6 0,1 0 0,3-22 0,-3 9 0,-1 0 0,-2-1 0,-1 1 0,0-1 0,-2 1 0,-1-1 0,-1 1 0,-12-45 0,12 60 0,0-1 0,-1 1 0,0 0 0,0 1 0,-1-1 0,-1 1 0,0 0 0,0 0 0,0 1 0,-1-1 0,0 2 0,-1-1 0,0 1 0,0 0 0,-1 0 0,0 1 0,0 1 0,0-1 0,0 1 0,-1 1 0,0 0 0,0 0 0,-14-3 0,11 5 0,1 0 0,0 1 0,0 0 0,0 1 0,-1 0 0,1 1 0,0 0 0,0 1 0,-23 7 0,17-3 0,1 1 0,0 0 0,0 2 0,0 0 0,-28 21 0,15-6 0,2 2 0,0 1 0,2 1 0,1 1 0,-37 56 0,43-56 0,1 1 0,2 0 0,1 1 0,1 1 0,2 0 0,1 1 0,-10 56 0,18-72 0,1 0 0,0 0 0,2 0 0,0 0 0,1 0 0,1 0 0,0 0 0,1-1 0,1 1 0,1-1 0,0 0 0,1 0 0,1 0 0,0-1 0,1 0 0,1 0 0,15 19 0,-12-20 0,2 0 0,0-1 0,0-1 0,1 0 0,1-1 0,0-1 0,0 0 0,1-1 0,0-1 0,1 0 0,0-2 0,0 0 0,0-1 0,1 0 0,32 2 0,-21-4 0,-1-1 0,0-2 0,1-1 0,-1-1 0,0-1 0,0-2 0,0-1 0,0-1 0,43-18 0,-48 14 0,0 0 0,-1-2 0,0-1 0,35-28 0,-47 33 0,0-1 0,-1 0 0,0 0 0,-1-1 0,0 0 0,0-1 0,-1 0 0,-1 0 0,0-1 0,6-17 0,-11 27 5,-1 1 0,0-1 0,-1 0 0,1 1 0,0-1 0,-1 0 0,0 0 0,1 1 0,-1-1 0,0 0 0,0 0 0,-1 0 0,1 1 0,-1-1 0,1 0 0,-1 0 0,0 1 0,0-1 0,0 0 0,0 1 0,0-1 0,-1 1 0,-1-3 0,0 3-76,1 0 1,0 1-1,-1-1 0,1 0 0,-1 1 1,1 0-1,-1 0 0,0-1 1,0 1-1,0 1 0,1-1 0,-1 0 1,0 1-1,0 0 0,0-1 1,0 1-1,0 0 0,0 1 0,0-1 1,-5 2-1,-15 2-6755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21.625"/>
    </inkml:context>
    <inkml:brush xml:id="br0">
      <inkml:brushProperty name="width" value="0.05" units="cm"/>
      <inkml:brushProperty name="height" value="0.05" units="cm"/>
    </inkml:brush>
  </inkml:definitions>
  <inkml:trace contextRef="#ctx0" brushRef="#br0">0 149 24575,'5'0'0,"5"0"0,7-4 0,5-2 0,3 0 0,2-4 0,1 1 0,5-4 0,2 2 0,3-4 0,1 2 0,-2 2 0,-2 0 0,-3 0 0,-2 3 0,-2 3 0,-5-3 0,-7 0-8191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0.254"/>
    </inkml:context>
    <inkml:brush xml:id="br0">
      <inkml:brushProperty name="width" value="0.05" units="cm"/>
      <inkml:brushProperty name="height" value="0.05" units="cm"/>
    </inkml:brush>
  </inkml:definitions>
  <inkml:trace contextRef="#ctx0" brushRef="#br0">359 165 24575,'0'-12'0,"0"1"0,-1-1 0,0 0 0,-1 1 0,0-1 0,-6-14 0,7 22 0,-1 0 0,0 0 0,0 0 0,0 1 0,-1-1 0,1 1 0,-1-1 0,0 1 0,0 0 0,0 0 0,0 0 0,-1 0 0,1 0 0,-1 1 0,0-1 0,1 1 0,-1 0 0,0 1 0,-8-4 0,1 3 0,1 1 0,-1 0 0,1 0 0,-1 1 0,0 0 0,1 0 0,-1 2 0,1-1 0,-1 1 0,1 1 0,0 0 0,-1 0 0,2 1 0,-18 9 0,20-10 0,1 0 0,-1 1 0,1 0 0,-1 0 0,1 0 0,0 1 0,1 0 0,-1 1 0,1-1 0,0 1 0,0 0 0,1 0 0,0 0 0,0 1 0,0-1 0,1 1 0,0 0 0,0 0 0,1 0 0,0 1 0,-2 8 0,4-13 0,0 0 0,0 0 0,0 0 0,0 0 0,1 0 0,-1 0 0,1 0 0,0 0 0,0 0 0,0 0 0,0 0 0,1 0 0,-1-1 0,1 1 0,-1 0 0,1-1 0,0 0 0,0 1 0,0-1 0,0 0 0,1 0 0,-1 0 0,0 0 0,1 0 0,0-1 0,-1 1 0,1-1 0,0 1 0,0-1 0,0 0 0,5 1 0,9 2 0,1-1 0,-1 0 0,1-2 0,25 0 0,-16 0 0,-10 0 0,17 0 0,43 8 0,-69-8 0,-1 0 0,1 1 0,-1 0 0,0 0 0,0 1 0,0 0 0,0 0 0,-1 1 0,1 0 0,-1 0 0,0 0 0,6 6 0,-9-7 0,0 1 0,-1-1 0,1 0 0,-1 1 0,0-1 0,0 1 0,0 0 0,-1 0 0,1 0 0,-1-1 0,0 1 0,0 1 0,0-1 0,-1 0 0,1 0 0,-1 7 0,-1-4 0,0 0 0,0 0 0,0-1 0,-1 1 0,0 0 0,-1-1 0,0 1 0,1-1 0,-7 8 0,2-3 0,-1 0 0,0-1 0,0 0 0,-1 0 0,0-1 0,-1 0 0,0-1 0,-1 0 0,1 0 0,-16 7 0,20-12 20,-1 0 0,0-1 0,0 1 0,0-1 0,-8 1 0,12-3-103,0 0 1,1 1-1,-1-1 1,1 0-1,-1-1 1,0 1-1,1 0 1,-1-1-1,0 1 1,1-1-1,-1 0 1,1 0-1,-1 0 1,1 0-1,0 0 1,-1-1-1,-1-1 1,-8-9-6744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0.742"/>
    </inkml:context>
    <inkml:brush xml:id="br0">
      <inkml:brushProperty name="width" value="0.05" units="cm"/>
      <inkml:brushProperty name="height" value="0.05" units="cm"/>
    </inkml:brush>
  </inkml:definitions>
  <inkml:trace contextRef="#ctx0" brushRef="#br0">276 212 24575,'0'-12'0,"-1"-1"0,0 1 0,0 0 0,-2 0 0,1 0 0,-2 0 0,-7-20 0,8 25 0,-1 1 0,1 0 0,-1 0 0,0 0 0,0 0 0,-1 1 0,0 0 0,0-1 0,0 2 0,0-1 0,-1 1 0,0 0 0,0 0 0,-12-6 0,14 8 0,0 0 0,0 1 0,-1 0 0,1-1 0,0 1 0,-1 1 0,1-1 0,-1 1 0,1 0 0,0 0 0,-1 0 0,1 0 0,-1 1 0,1 0 0,-1 0 0,1 0 0,0 0 0,0 1 0,0 0 0,0-1 0,0 2 0,0-1 0,0 0 0,0 1 0,1 0 0,-1-1 0,1 1 0,0 1 0,0-1 0,0 0 0,0 1 0,1 0 0,-4 6 0,1-2 0,0 1 0,1 0 0,0 0 0,1 1 0,0-1 0,0 1 0,1-1 0,0 1 0,1 0 0,0 0 0,0 0 0,1 0 0,1 0 0,1 12 0,0-14 0,-1-1 0,2 0 0,-1 0 0,1-1 0,0 1 0,0 0 0,1-1 0,0 0 0,0 0 0,0 0 0,1 0 0,0-1 0,0 1 0,0-1 0,11 7 0,-13-10 0,1 1 0,0-1 0,1 0 0,-1-1 0,0 1 0,0-1 0,1 0 0,-1 0 0,1 0 0,-1 0 0,1-1 0,-1 0 0,1 0 0,-1 0 0,1 0 0,-1-1 0,1 0 0,-1 1 0,1-2 0,-1 1 0,0-1 0,0 1 0,1-1 0,-1 0 0,0-1 0,4-2 0,-3 1 0,0 0 0,0-1 0,-1 1 0,1-1 0,-1 0 0,0 0 0,-1 0 0,1-1 0,-1 1 0,0-1 0,-1 0 0,1 1 0,-1-1 0,0-1 0,0 1 0,-1 0 0,0 0 0,0-1 0,0 1 0,-1 0 0,0-1 0,0 1 0,-1-1 0,-2-8 0,-3 2 0,2 15 0,3 0 0,0 0 0,1-1 0,0 1 0,-1 0 0,1 0 0,0 0 0,0 0 0,0 0 0,0 0 0,0 0 0,1 2 0,1 2-34,-1 0 0,1 0 0,0 0 0,1 0 0,-1-1-1,1 1 1,0-1 0,1 1 0,-1-1 0,1 0 0,0 0 0,0-1 0,1 1-1,-1-1 1,1 0 0,0 0 0,0 0 0,1-1 0,-1 0 0,1 0-1,-1 0 1,1-1 0,0 0 0,0 0 0,0 0 0,0-1 0,1 0 0,-1 0-1,0 0 1,0-1 0,1 0 0,-1 0 0,0-1 0,0 1 0,1-2 0,-1 1-1,0-1 1,0 1 0,8-5 0,10-7-6792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1.183"/>
    </inkml:context>
    <inkml:brush xml:id="br0">
      <inkml:brushProperty name="width" value="0.05" units="cm"/>
      <inkml:brushProperty name="height" value="0.05" units="cm"/>
    </inkml:brush>
  </inkml:definitions>
  <inkml:trace contextRef="#ctx0" brushRef="#br0">178 175 24575,'-20'-21'0,"-22"-30"0,30 35 0,-1 0 0,-1 1 0,0 0 0,-22-17 0,35 31 0,1 1 0,-1-1 0,0 0 0,0 0 0,0 1 0,0-1 0,0 1 0,0-1 0,0 1 0,0-1 0,0 1 0,0 0 0,0-1 0,0 1 0,0 0 0,0 0 0,0 0 0,0 0 0,0 0 0,0 0 0,-2 0 0,3 0 0,-1 1 0,1 0 0,0-1 0,-1 1 0,1 0 0,0-1 0,-1 1 0,1 0 0,0-1 0,0 1 0,-1 0 0,1-1 0,0 1 0,0 0 0,0 0 0,0-1 0,0 1 0,0 0 0,0 0 0,0-1 0,1 1 0,-1 1 0,17 51 0,-15-50 0,104 243 0,-26-64 0,-29-64 0,57 148 0,-107-264 0,26 90 0,-25-83 0,0 0 0,-1 0 0,0 0 0,0 1 0,-1-1 0,0 0 0,-1 0 0,-2 10 0,3-17 0,0-1 0,0 1 0,0-1 0,-1 0 0,1 1 0,0-1 0,-1 1 0,0-1 0,1 0 0,-1 1 0,0-1 0,1 0 0,-1 0 0,0 0 0,0 0 0,0 0 0,0 0 0,0 0 0,0 0 0,0 0 0,0 0 0,-1 0 0,1 0 0,0-1 0,0 1 0,-1-1 0,1 1 0,-1-1 0,1 1 0,0-1 0,-1 0 0,1 0 0,-1 0 0,1 1 0,0-2 0,-1 1 0,1 0 0,-1 0 0,1 0 0,-1 0 0,1-1 0,0 1 0,-1-1 0,1 1 0,-2-2 0,-4-1 0,1-1 0,0 0 0,0 0 0,0 0 0,0-1 0,1 0 0,-9-10 0,-5-9 0,1-2 0,1 0 0,1-1 0,1 0 0,2-1 0,1-1 0,1 0 0,-8-36 0,9 24 0,2 0 0,2-1 0,2 0 0,1 0 0,5-65 0,0 82 0,1-1 0,2 1 0,10-38 0,-12 54 0,0 1 0,0 0 0,1-1 0,0 2 0,0-1 0,1 0 0,0 1 0,0 0 0,0 0 0,1 0 0,0 1 0,1 0 0,13-10 0,-17 14 0,0 0 0,0 0 0,1 1 0,-1 0 0,1-1 0,-1 1 0,1 0 0,0 1 0,-1-1 0,1 1 0,0-1 0,0 1 0,-1 0 0,1 1 0,0-1 0,-1 1 0,1-1 0,0 1 0,-1 0 0,1 1 0,-1-1 0,1 0 0,-1 1 0,0 0 0,1 0 0,-1 0 0,0 0 0,0 0 0,-1 1 0,1-1 0,0 1 0,-1 0 0,4 5 0,0-1 0,-1 0 0,0 1 0,-1-1 0,0 1 0,0 0 0,-1 0 0,0 0 0,0 0 0,-1 0 0,0 1 0,0-1 0,-1 1 0,0 15 0,-2-14 6,0-1 0,-1 0 0,0 1 0,0-1 0,-1 0 0,0 0 0,-1 0 0,0-1 0,-1 1 0,1-1 0,-2 0 0,1 0 0,-1 0 0,0-1 0,-1 0 0,1 0 0,-1-1 0,-1 0 0,-8 6 0,3-4-130,-1 0 0,1 0 1,-1-2-1,0 0 0,-1 0 0,0-1 1,0-1-1,0-1 0,0 0 0,0-1 1,-16 1-1,2-3-6702</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1.587"/>
    </inkml:context>
    <inkml:brush xml:id="br0">
      <inkml:brushProperty name="width" value="0.05" units="cm"/>
      <inkml:brushProperty name="height" value="0.05" units="cm"/>
    </inkml:brush>
  </inkml:definitions>
  <inkml:trace contextRef="#ctx0" brushRef="#br0">1 96 24575,'-1'-9'0,"1"0"0,1-1 0,0 1 0,0 0 0,1 0 0,0 0 0,0 0 0,6-12 0,-8 21 0,0 0 0,0 0 0,0 0 0,0 0 0,0 0 0,0 0 0,0-1 0,0 1 0,0 0 0,0 0 0,0 0 0,0 0 0,0 0 0,1 0 0,-1 0 0,0 0 0,0 0 0,0 0 0,0 0 0,0 0 0,0 0 0,0 0 0,0 0 0,0-1 0,0 1 0,0 0 0,0 0 0,1 0 0,-1 0 0,0 0 0,0 0 0,0 0 0,0 0 0,0 0 0,0 0 0,0 0 0,0 0 0,0 0 0,0 0 0,1 0 0,-1 0 0,0 1 0,0-1 0,0 0 0,0 0 0,0 0 0,0 0 0,0 0 0,0 0 0,0 0 0,0 0 0,0 0 0,0 0 0,0 0 0,1 0 0,-1 0 0,0 0 0,0 0 0,0 0 0,0 1 0,0-1 0,0 0 0,0 0 0,0 0 0,0 0 0,3 10 0,0 14 0,-3 24 0,-10 79 0,0-24 0,3 374 0,25-312-551,-14-143-263,-1 4-6012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3.418"/>
    </inkml:context>
    <inkml:brush xml:id="br0">
      <inkml:brushProperty name="width" value="0.05" units="cm"/>
      <inkml:brushProperty name="height" value="0.05" units="cm"/>
    </inkml:brush>
  </inkml:definitions>
  <inkml:trace contextRef="#ctx0" brushRef="#br0">266 462 24575,'1'-16'0,"-1"3"0,0 1 0,0-1 0,-1 0 0,-1 1 0,-5-21 0,6 30 0,0-1 0,-1 1 0,1 0 0,-1 0 0,0 0 0,0 0 0,0 1 0,0-1 0,-1 0 0,1 1 0,-1 0 0,1-1 0,-1 1 0,0 0 0,0 1 0,0-1 0,0 0 0,0 1 0,0-1 0,0 1 0,0 0 0,-1 0 0,1 1 0,0-1 0,-6 0 0,2 0 0,0 1 0,0 0 0,0 1 0,0-1 0,1 1 0,-1 0 0,0 1 0,1 0 0,-1 0 0,1 0 0,-1 1 0,1 0 0,0 0 0,0 0 0,0 1 0,1 0 0,-1 0 0,1 1 0,0-1 0,0 1 0,1 0 0,-1 1 0,1-1 0,0 1 0,1 0 0,-1-1 0,1 2 0,-4 9 0,3-7 0,1 1 0,-1-1 0,2 1 0,-1-1 0,1 1 0,1 0 0,0 0 0,0 0 0,1 0 0,0 0 0,1 0 0,0 0 0,1 0 0,0-1 0,0 1 0,1 0 0,0-1 0,1 0 0,5 12 0,-5-15 0,0-1 0,0 1 0,0-1 0,1 0 0,0 0 0,0 0 0,0-1 0,0 1 0,1-1 0,0-1 0,0 1 0,0-1 0,0 0 0,0 0 0,1-1 0,-1 1 0,1-2 0,0 1 0,-1-1 0,1 0 0,0 0 0,0-1 0,0 0 0,0 0 0,0 0 0,-1-1 0,1 0 0,7-2 0,-6 0 0,0 1 0,0-1 0,0 0 0,-1-1 0,1 0 0,-1 0 0,0-1 0,0 1 0,-1-2 0,1 1 0,-1-1 0,0 0 0,-1 0 0,1 0 0,-1-1 0,0 0 0,-1 0 0,0 0 0,0-1 0,0 1 0,-1-1 0,4-15 0,-5 14 0,0 0 0,-1 0 0,0-1 0,0 1 0,-1 0 0,0-1 0,-1 1 0,0 0 0,0-1 0,-6-16 0,12 36 0,0 0 0,0-1 0,1 0 0,0 0 0,0 0 0,1-1 0,1 0 0,-1 0 0,14 10 0,-18-15 0,0-1 0,0 0 0,0 0 0,0 0 0,0 0 0,0 0 0,0-1 0,1 1 0,-1-1 0,1 0 0,-1 0 0,1 0 0,-1 0 0,1-1 0,0 0 0,-1 1 0,1-1 0,0-1 0,-1 1 0,1 0 0,-1-1 0,1 0 0,0 0 0,-1 0 0,0 0 0,1 0 0,-1-1 0,0 1 0,1-1 0,-1 0 0,0 0 0,0-1 0,-1 1 0,1 0 0,0-1 0,-1 0 0,3-3 0,-1 1 0,-1 0 0,0 0 0,0 0 0,-1 0 0,1-1 0,-1 0 0,0 1 0,-1-1 0,1 0 0,-1 0 0,1-11 0,-1-9 0,-3-38 0,0 31 0,2 20 0,-1 0 0,0 0 0,-1 1 0,-1-1 0,1 0 0,-8-17 0,10 30 0,0 0 0,0 0 0,-1 0 0,1 0 0,0 1 0,0-1 0,0 0 0,0 0 0,0 0 0,0 0 0,-1 0 0,1 0 0,0 0 0,0 1 0,0-1 0,0 0 0,0 0 0,-1 0 0,1 0 0,0 0 0,0 0 0,0 0 0,0 0 0,-1 0 0,1 0 0,0 0 0,0 0 0,0 0 0,0 0 0,-1 0 0,1 0 0,0 0 0,0 0 0,0 0 0,0 0 0,-1-1 0,1 1 0,0 0 0,0 0 0,0 0 0,0 0 0,-1 0 0,2 19 0,15 56 0,4-1 0,56 140 0,-2-10 0,-61-163 0,-2-9 0,-2 0 0,10 54 0,-19-85 0,0-1 0,0 0 0,0 1 0,0-1 0,0 0 0,0 1 0,0-1 0,0 1 0,0-1 0,0 0 0,0 1 0,0-1 0,0 1 0,0-1 0,0 0 0,0 1 0,0-1 0,0 0 0,0 1 0,0-1 0,-1 1 0,1-1 0,0 0 0,0 1 0,0-1 0,-1 0 0,1 0 0,0 1 0,-1-1 0,1 1 0,-10-7 0,-9-18 0,2-7 0,1-1 0,1-1 0,-18-62 0,11 32 0,-52-167 0,63 187 0,2 1 0,3-1 0,-4-67 0,10 103 0,1 1 0,-1 0 0,1 0 0,0 0 0,0-1 0,1 1 0,0 1 0,0-1 0,0 0 0,1 0 0,0 1 0,4-7 0,-6 10 0,1 0 0,-1 1 0,1-1 0,0 0 0,-1 1 0,1 0 0,0-1 0,0 1 0,0 0 0,0 0 0,0 0 0,0 0 0,0 0 0,0 0 0,0 1 0,1-1 0,-1 1 0,0-1 0,0 1 0,1 0 0,-1 0 0,0 0 0,1 0 0,-1 0 0,0 1 0,0-1 0,1 1 0,-1-1 0,0 1 0,0 0 0,0 0 0,0 0 0,0 0 0,0 0 0,3 3 0,2 0 0,0 1 0,0 1 0,-1-1 0,0 1 0,0 0 0,-1 0 0,0 1 0,0 0 0,0 0 0,-1 0 0,0 0 0,0 1 0,5 14 0,-5-8 0,0 0 0,-1 0 0,-1 0 0,0 1 0,-1-1 0,0 1 0,-2 18 0,0-27 0,0-1 0,-1 0 0,1 1 0,-1-1 0,0 0 0,-1 0 0,1 0 0,-1 0 0,0 0 0,0 0 0,-5 5 0,7-9 0,0 1 0,0-1 0,0 0 0,0 1 0,0-1 0,-1 0 0,1 0 0,0 0 0,-1 0 0,1 0 0,-1 0 0,1 0 0,-1-1 0,0 1 0,1 0 0,-1-1 0,0 1 0,0-1 0,1 0 0,-1 0 0,0 0 0,0 1 0,1-2 0,-1 1 0,0 0 0,0 0 0,1 0 0,-1-1 0,0 1 0,1-1 0,-1 1 0,0-1 0,1 0 0,-1 0 0,1 0 0,-1 0 0,1 0 0,-1 0 0,0-1 0,0 1 0,1-1 0,0 1 0,0 0 0,0-1 0,-1 1 0,1-1 0,1 1 0,-1-1 0,0 1 0,0-1 0,1 1 0,-1-1 0,0 0 0,1 0 0,0 1 0,-1-1 0,1 0 0,0 0 0,0 1 0,0-3 0,1 1 0,-1-1 0,1 1 0,0 0 0,0-1 0,1 1 0,-1 0 0,0 0 0,1 0 0,3-5 0,3-2 0,0 1 0,0 1 0,0-1 0,1 1 0,11-7 0,11-5 0,0 0 0,2 3 0,0 0 0,1 3 0,1 0 0,65-15 0,-58 14 0,-42 15 0,1 0 0,-1 0 0,1 0 0,-1 0 0,1 0 0,-1 0 0,0 0 0,1 0 0,-1 0 0,1 1 0,-1-1 0,0 0 0,1 0 0,-1 0 0,1 0 0,-1 1 0,0-1 0,1 0 0,-1 0 0,0 1 0,1-1 0,-1 0 0,0 0 0,1 1 0,-1-1 0,0 0 0,0 1 0,0-1 0,1 1 0,-1-1 0,0 0 0,0 1 0,0-1 0,0 0 0,1 2 0,6 19 0,-4-11 0,164 371 0,-132-303 0,-73-155 0,-11-18 0,5-2 0,-38-123 0,80 211 0,-17-66 0,18 67 0,0 1 0,0 0 0,1-1 0,0 1 0,0-1 0,1 1 0,-1 0 0,3-8 0,-3 14 0,1 0 0,-1-1 0,0 1 0,1 0 0,-1 0 0,1 0 0,-1-1 0,1 1 0,-1 0 0,1 0 0,0 0 0,0 0 0,-1 0 0,1 0 0,0 0 0,0 0 0,0 0 0,0 1 0,0-1 0,0 0 0,1 1 0,-1-1 0,0 1 0,0-1 0,0 1 0,3-1 0,-2 1 0,1 0 0,-1 0 0,0 1 0,1-1 0,-1 1 0,0-1 0,0 1 0,1 0 0,-1 0 0,0 0 0,0 0 0,0 0 0,3 3 0,4 3 0,0 1 0,-1 0 0,0 0 0,14 18 0,-7-2 0,-1 0 0,-1 1 0,-1 0 0,-2 1 0,0 0 0,-2 1 0,10 51 0,-17-74 0,0 1 0,-1-1 0,0 1 0,0-1 0,0 1 0,0 0 0,-1-1 0,1 1 0,-1-1 0,-2 6 0,2-9 0,1 1 0,-1-1 0,0 0 0,0 1 0,0-1 0,0 0 0,0 0 0,0 0 0,0 0 0,-1 0 0,1 0 0,0 0 0,-1 0 0,1 0 0,0 0 0,-1-1 0,1 1 0,-1-1 0,1 1 0,-1-1 0,1 0 0,-1 1 0,0-1 0,1 0 0,-1 0 0,1 0 0,-1 0 0,0 0 0,1 0 0,-1-1 0,1 1 0,-3-1 0,-3-1 0,1 0 0,0 0 0,0-1 0,0 0 0,0 0 0,0 0 0,1-1 0,-1 0 0,1 0 0,0 0 0,0-1 0,1 1 0,-1-1 0,1 0 0,0-1 0,0 1 0,1-1 0,-1 1 0,1-1 0,1 0 0,-1 0 0,1-1 0,0 1 0,0 0 0,1-1 0,0 1 0,0-1 0,0 0 0,1 1 0,0-1 0,1 1 0,-1-1 0,1 0 0,0 1 0,1-1 0,2-7 0,-2 11 7,-1 1 0,0 0 0,1-1 0,-1 1-1,1 0 1,0 0 0,0 0 0,0 0 0,0 1 0,0-1 0,0 0-1,0 1 1,1-1 0,-1 1 0,0 0 0,4-1 0,2-1-304,-1 1 1,1 1 0,-1-1-1,11 0 1,10 1-6530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3.820"/>
    </inkml:context>
    <inkml:brush xml:id="br0">
      <inkml:brushProperty name="width" value="0.05" units="cm"/>
      <inkml:brushProperty name="height" value="0.05" units="cm"/>
    </inkml:brush>
  </inkml:definitions>
  <inkml:trace contextRef="#ctx0" brushRef="#br0">18 167 24575,'-7'-28'0,"4"22"0,1 0 0,1 0 0,-1-1 0,0-11 0,2 17 0,0 0 0,0 0 0,0 0 0,0 0 0,0 0 0,0 0 0,0 0 0,1 0 0,-1 0 0,0 1 0,1-1 0,-1 0 0,0 0 0,1 0 0,0 0 0,-1 0 0,1 1 0,-1-1 0,1 0 0,0 1 0,-1-1 0,1 0 0,0 1 0,0-1 0,0 1 0,-1-1 0,1 1 0,0-1 0,0 1 0,0 0 0,0-1 0,0 1 0,0 0 0,0 0 0,0 0 0,0 0 0,1 0 0,0 0 0,1 0 0,0 1 0,-1-1 0,1 1 0,-1 0 0,1 0 0,-1 0 0,1 0 0,-1 0 0,1 0 0,-1 1 0,0-1 0,0 1 0,0 0 0,0 0 0,0-1 0,2 4 0,30 37 0,-19-19 0,-1 0 0,-1 1 0,0 0 0,-2 1 0,-1 1 0,12 44 0,-22-67 0,1 0 0,-1 0 0,0-1 0,0 1 0,0 0 0,0-1 0,0 1 0,-1 0 0,1-1 0,-1 1 0,0 0 0,0-1 0,0 1 0,-2 3 0,3-5 0,0-1 0,0 0 0,-1 1 0,1-1 0,-1 1 0,1-1 0,0 0 0,-1 1 0,1-1 0,-1 0 0,1 1 0,-1-1 0,1 0 0,-1 0 0,1 1 0,-1-1 0,1 0 0,-1 0 0,1 0 0,-1 0 0,1 0 0,-1 0 0,1 0 0,-1 0 0,0 0 0,0 0 0,0 0 0,-1-1 0,1 0 0,0 1 0,-1-1 0,1 0 0,0 0 0,-1 0 0,1 0 0,0 0 0,0 0 0,0 0 0,0-1 0,0 1 0,-1-2 0,-2-5 0,-1 0 0,1-1 0,0 0 0,1 0 0,0 0 0,0 0 0,1 0 0,1-1 0,-1 1 0,1-1 0,1 1 0,0-1 0,0 1 0,1-1 0,0 1 0,3-10 0,-1 5 0,0 0 0,1 0 0,1 1 0,0-1 0,0 1 0,2 0 0,0 1 0,0 0 0,1 0 0,10-12 0,-12 18-124,0 0 0,1 0 0,0 1 0,0-1 0,0 2 0,0-1-1,1 1 1,0 0 0,0 1 0,13-5 0,10 0-6702</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4.747"/>
    </inkml:context>
    <inkml:brush xml:id="br0">
      <inkml:brushProperty name="width" value="0.05" units="cm"/>
      <inkml:brushProperty name="height" value="0.05" units="cm"/>
    </inkml:brush>
  </inkml:definitions>
  <inkml:trace contextRef="#ctx0" brushRef="#br0">23 569 24575,'-4'-23'0,"-1"14"0,5 9 0,-1-1 0,1 1 0,0 0 0,0 0 0,0 0 0,-1 0 0,1 0 0,0 0 0,0 0 0,0 0 0,-1 0 0,1 0 0,0 0 0,0 0 0,0 0 0,-1 0 0,1 0 0,0 0 0,0 0 0,0 0 0,-1 0 0,1 0 0,0 0 0,0 0 0,0 0 0,-1 1 0,1-1 0,0 0 0,0 0 0,0 0 0,0 0 0,-1 0 0,1 1 0,0-1 0,0 0 0,0 0 0,0 0 0,0 0 0,0 1 0,-1-1 0,0 2 0,1 0 0,-1 1 0,0-1 0,0 0 0,1 0 0,-1 1 0,1-1 0,0 0 0,0 1 0,0-1 0,0 0 0,0 0 0,1 4 0,7 37 0,-6-32 0,3 12 0,1 0 0,0 0 0,2-1 0,10 22 0,-16-39 0,0 0 0,1 0 0,0 0 0,0 0 0,0-1 0,0 1 0,1-1 0,0 0 0,0 0 0,0 0 0,0 0 0,1-1 0,-1 0 0,1 0 0,0 0 0,0 0 0,0-1 0,0 0 0,1 0 0,-1 0 0,0-1 0,9 2 0,-11-3 0,0 0 0,0 0 0,0 0 0,0 0 0,0-1 0,0 1 0,0-1 0,0 0 0,0 0 0,0 0 0,0 0 0,-1 0 0,1-1 0,0 1 0,-1-1 0,1 0 0,-1 0 0,0 0 0,1 0 0,-1 0 0,0 0 0,0-1 0,-1 1 0,1-1 0,0 1 0,-1-1 0,1 0 0,-1 1 0,0-1 0,0 0 0,0 0 0,0 0 0,-1 0 0,1 0 0,-1-4 0,2-3 0,-1 0 0,-1 0 0,0 0 0,0 0 0,-1 0 0,-1 0 0,1 1 0,-2-1 0,-4-14 0,1 10 0,-2 2 0,1-1 0,-2 1 0,1 0 0,-2 1 0,1 0 0,-1 1 0,-1 0 0,0 0 0,-1 1 0,0 0 0,0 1 0,0 1 0,-1 0 0,0 1 0,-21-8 0,15 10 0,19 4 0,-1 0 0,1 0 0,0 0 0,0 0 0,0 1 0,0-1 0,0 0 0,0 0 0,0 0 0,0 0 0,0 0 0,0 0 0,-1 0 0,1 0 0,0 0 0,0 0 0,0 0 0,0 0 0,0 1 0,0-1 0,0 0 0,0 0 0,0 0 0,0 0 0,0 0 0,0 0 0,0 0 0,0 0 0,0 1 0,0-1 0,0 0 0,0 0 0,0 0 0,0 0 0,0 0 0,0 0 0,0 0 0,0 0 0,0 0 0,0 1 0,0-1 0,0 0 0,0 0 0,0 0 0,1 0 0,-1 0 0,0 0 0,0 0 0,0 0 0,0 0 0,0 0 0,0 0 0,0 0 0,0 1 0,0-1 0,0 0 0,1 0 0,-1 0 0,0 0 0,0 0 0,0 0 0,0 0 0,0 0 0,0 0 0,0 0 0,0 0 0,1 0 0,-1 0 0,3 2 0,1 0 0,0 0 0,-1 0 0,1-1 0,0 1 0,0-1 0,4 1 0,9 0 0,-1 0 0,1-1 0,0-1 0,0 0 0,-1-2 0,28-5 0,-19 2 0,-1-1 0,0-2 0,42-19 0,-48 17 0,-2 3 0,-15 8 0,0 0 0,-1 0 0,1 0 0,-1 0 0,1 0 0,-1 0 0,0 0 0,1 0 0,-1 0 0,0 0 0,0 0 0,0 0 0,1 0 0,-1 0 0,0 0 0,-1 0 0,1 0 0,0 0 0,-1 2 0,2 8 0,-1 0 0,1 0 0,1 0 0,0 0 0,0-1 0,1 1 0,0-1 0,1 0 0,1 0 0,-1 0 0,1 0 0,1-1 0,0 0 0,11 14 0,-13-18 0,0-1 0,0 1 0,0-1 0,1 0 0,0 0 0,0-1 0,0 1 0,0-1 0,0 0 0,0-1 0,1 1 0,0-1 0,-1 0 0,1 0 0,0-1 0,0 0 0,0 0 0,0 0 0,0-1 0,0 0 0,0 0 0,0 0 0,0-1 0,0 0 0,0 0 0,0 0 0,10-4 0,-10 1 0,0 1 0,1-1 0,-1 0 0,0 0 0,-1-1 0,1 1 0,-1-1 0,0-1 0,0 1 0,-1-1 0,1 0 0,-1 0 0,0 0 0,-1 0 0,4-10 0,2-6 0,0 0 0,-2-1 0,5-30 0,-12 52 0,0 0 0,0-1 0,1 1 0,-1 0 0,0 0 0,0 0 0,1 0 0,-1-1 0,1 1 0,-1 0 0,1 0 0,0 0 0,-1 0 0,1 0 0,0 0 0,0 0 0,-1 1 0,1-1 0,1-1 0,-1 2 0,0 0 0,-1 0 0,1 0 0,0 0 0,-1 0 0,1 0 0,0 0 0,-1 1 0,1-1 0,0 0 0,-1 0 0,1 1 0,-1-1 0,1 0 0,-1 0 0,1 1 0,0-1 0,-1 1 0,1-1 0,-1 1 0,0-1 0,1 1 0,-1-1 0,1 2 0,5 6 0,0 1 0,-1 0 0,6 12 0,-6-11 0,-2-3 0,1 0 0,1-1 0,-1 0 0,1 0 0,0 0 0,0 0 0,0-1 0,1 0 0,0 0 0,0 0 0,1-1 0,-1 0 0,1 0 0,0 0 0,7 2 0,-9-5 0,1 1 0,-1-1 0,1 0 0,-1 0 0,1-1 0,0 0 0,-1 0 0,1 0 0,0 0 0,-1-1 0,1 0 0,-1-1 0,1 1 0,-1-1 0,0 0 0,0 0 0,1 0 0,-1-1 0,-1 0 0,1 0 0,5-4 0,-4 2 0,0 0 0,0 0 0,-1-1 0,1 1 0,-1-1 0,-1-1 0,1 1 0,-1-1 0,0 0 0,0 0 0,-1 0 0,4-11 0,-4 6 0,-1 1 0,0-1 0,0 1 0,-1-1 0,-1 1 0,0-1 0,-2-19 0,-6-8 0,-1 1 0,-2 0 0,-29-69 0,38 102 0,-49-118 0,41 110 0,9 26 0,8 27 0,4 5-151,2 0-1,3-1 0,1-1 0,2 0 1,2-2-1,2 0 0,2-1 1,40 50-1,-41-62-6674</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5.097"/>
    </inkml:context>
    <inkml:brush xml:id="br0">
      <inkml:brushProperty name="width" value="0.05" units="cm"/>
      <inkml:brushProperty name="height" value="0.05" units="cm"/>
    </inkml:brush>
  </inkml:definitions>
  <inkml:trace contextRef="#ctx0" brushRef="#br0">73 279 24575,'-68'-63'0,"67"63"0,1 0 0,0-1 0,-1 1 0,1-1 0,0 1 0,-1-1 0,1 1 0,0-1 0,-1 1 0,1-1 0,0 1 0,0-1 0,0 1 0,0-1 0,0 1 0,-1-1 0,1 1 0,0-1 0,0 1 0,0-1 0,0 1 0,1-1 0,-1 1 0,0-1 0,0 0 0,0 1 0,0-1 0,0 1 0,1-1 0,-1 1 0,0-1 0,0 1 0,1 0 0,-1-1 0,0 1 0,1-1 0,-1 1 0,1 0 0,-1-1 0,0 1 0,1 0 0,-1-1 0,1 1 0,-1 0 0,1-1 0,0 1 0,29-11 0,-24 9 0,114-29 0,-53 14 0,96-37 0,-158 52 0,-1 0 0,1 0 0,-1-1 0,0 0 0,0 0 0,8-7 0,-12 10 0,1-1 0,0 1 0,-1-1 0,1 0 0,-1 1 0,1-1 0,-1 0 0,1 0 0,-1 1 0,1-1 0,-1 0 0,0 0 0,1 0 0,-1 1 0,0-1 0,0 0 0,0 0 0,1 0 0,-1 0 0,0 0 0,0 1 0,0-1 0,-1 0 0,1 0 0,0 0 0,0 0 0,0 0 0,-1 1 0,1-1 0,0 0 0,-1 0 0,1 0 0,0 1 0,-1-1 0,1 0 0,-1 1 0,0-1 0,1 0 0,-1 1 0,1-1 0,-1 1 0,0-1 0,1 1 0,-1-1 0,0 1 0,0-1 0,-1 0 0,-7-2 0,0-1 0,0 1 0,-1 1 0,1-1 0,-1 2 0,0-1 0,0 1 0,1 1 0,-1 0 0,0 0 0,0 1 0,0 0 0,1 1 0,-1 0 0,1 0 0,-1 1 0,-10 4 0,18-5 0,-1 0 0,1-1 0,-1 1 0,1 0 0,0 0 0,0 0 0,0 1 0,0-1 0,0 0 0,0 1 0,1-1 0,-1 1 0,1 0 0,0-1 0,-1 1 0,1 0 0,-1 5 0,2-3 0,-1 0 0,1-1 0,0 1 0,0-1 0,1 1 0,-1 0 0,1-1 0,0 1 0,0-1 0,4 8 0,0-1 0,0-1 0,1 1 0,0-1 0,1 0 0,0 0 0,0-1 0,1 0 0,12 10 0,-3-6-195,1 0 0,1-1 0,0-1 0,0 0 0,1-2 0,39 13 0,-16-9-6631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5.440"/>
    </inkml:context>
    <inkml:brush xml:id="br0">
      <inkml:brushProperty name="width" value="0.05" units="cm"/>
      <inkml:brushProperty name="height" value="0.05" units="cm"/>
    </inkml:brush>
  </inkml:definitions>
  <inkml:trace contextRef="#ctx0" brushRef="#br0">109 242 24575,'-97'-111'0,"96"110"0,0 0 0,0 0 0,0 1 0,0-1 0,0 0 0,1 0 0,-1 0 0,0 0 0,0 0 0,1-1 0,-1 1 0,1 0 0,-1 0 0,1 0 0,-1-2 0,14 4 0,27 19 0,15 14 0,-21-14 0,0 1 0,-2 2 0,47 41 0,-75-60 0,-1 0 0,1 0 0,-1 0 0,1 1 0,-1 0 0,-1-1 0,1 1 0,-1 0 0,1 0 0,-1 1 0,-1-1 0,2 7 0,-3-10 0,0-1 0,1 1 0,-1-1 0,-1 1 0,1-1 0,0 1 0,0-1 0,0 1 0,-1-1 0,1 1 0,-1-1 0,1 1 0,-1-1 0,0 1 0,0-1 0,1 0 0,-1 0 0,-2 3 0,1-3 0,0 1 0,0-1 0,0 1 0,-1-1 0,1 0 0,0 0 0,-1 0 0,1 0 0,-1 0 0,1-1 0,-1 1 0,1-1 0,-1 1 0,-4-1 0,1 0 0,1 0 0,-1 0 0,0-1 0,1 1 0,-1-1 0,1-1 0,-1 1 0,1-1 0,0 0 0,-1 0 0,1 0 0,0-1 0,0 0 0,0 0 0,1 0 0,-6-5 0,7 5 0,0 0 0,0 0 0,0 0 0,1-1 0,0 1 0,-1-1 0,1 1 0,1-1 0,-1 0 0,0 0 0,1 0 0,0 0 0,0 0 0,0 0 0,0 0 0,1 0 0,0 0 0,0 0 0,0-1 0,0 1 0,0 0 0,1 0 0,1-4 0,2-6 0,1 1 0,0 1 0,1-1 0,1 1 0,0 0 0,0 0 0,1 1 0,1 0 0,0 0 0,0 1 0,12-10 0,-3 4 0,1 1 0,1 0 0,0 1 0,1 2 0,33-16 0,-41 22 17,-1 2 0,1-1 1,0 2-1,0 0 0,0 0 0,20-1 0,-30 4-62,0 0 0,1 0 0,-1 0 0,0 0 0,0 0 0,0 0 0,0 1 0,1 0 0,-1-1 0,0 1 0,0 1 0,0-1 0,-1 0 0,1 1 0,0-1 0,0 1 0,-1 0 0,1 0 0,-1 0 0,1 0 0,-1 0 0,0 0 0,0 1 0,0-1 0,0 1 0,0 0 0,-1-1 0,1 1 0,-1 0 0,0 0 0,0 0 0,1 4 0,3 27-6781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49:25.930"/>
    </inkml:context>
    <inkml:brush xml:id="br0">
      <inkml:brushProperty name="width" value="0.05" units="cm"/>
      <inkml:brushProperty name="height" value="0.05" units="cm"/>
    </inkml:brush>
  </inkml:definitions>
  <inkml:trace contextRef="#ctx0" brushRef="#br0">0 1230 24575,'0'2'0,"0"1"0,0-1 0,1 0 0,-1 0 0,0 0 0,1 0 0,0 0 0,-1 0 0,1 0 0,0-1 0,0 1 0,0 0 0,0 0 0,0 0 0,1-1 0,-1 1 0,0-1 0,1 1 0,-1-1 0,1 1 0,0-1 0,-1 0 0,1 0 0,0 0 0,0 0 0,0 0 0,-1 0 0,1 0 0,0-1 0,0 1 0,0-1 0,3 1 0,8 1 0,-1-1 0,1 0 0,0-1 0,16-1 0,-16 0 0,319-35 5,-2-27-729,-207 38 33,1914-418-1487,-10-40 423,-1126 266 1041,-848 204 931,-51 12 686,-9 2 118,-22 3 885,-41 8-2066,8 0-5861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25.058"/>
    </inkml:context>
    <inkml:brush xml:id="br0">
      <inkml:brushProperty name="width" value="0.05" units="cm"/>
      <inkml:brushProperty name="height" value="0.05" units="cm"/>
    </inkml:brush>
  </inkml:definitions>
  <inkml:trace contextRef="#ctx0" brushRef="#br0">0 0 24575,'1'2'0,"0"1"0,0-1 0,0 0 0,0 0 0,1 0 0,-1 0 0,0 0 0,1-1 0,-1 1 0,1 0 0,0-1 0,-1 1 0,1-1 0,0 1 0,0-1 0,0 0 0,3 1 0,4 4 0,232 167-115,303 163 0,-130-119-943,9-17 0,521 167 0,-555-250 1058,5-17 0,529 66 0,-559-127-355,473-8 1,-579-43 183,-210 7 227,0-2 0,0-2 1,53-19-1,-90 25 146,0-1 0,-1 0 0,0-1 1,0 0-1,0-1 0,0 0 0,13-12 0,-21 16-170,1 0-1,-1-1 0,0 1 0,0-1 1,0 1-1,0-1 0,0 0 0,0 0 1,-1 0-1,0 0 0,1 0 1,-1-1-1,0 1 0,0 0 0,-1 0 1,1-1-1,-1 1 0,0 0 0,0-1 1,0 1-1,0 0 0,0-1 0,-1 1 1,1 0-1,-1-1 0,0 1 0,0 0 1,-2-4-1,-12-23-6687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25.449"/>
    </inkml:context>
    <inkml:brush xml:id="br0">
      <inkml:brushProperty name="width" value="0.05" units="cm"/>
      <inkml:brushProperty name="height" value="0.05" units="cm"/>
    </inkml:brush>
  </inkml:definitions>
  <inkml:trace contextRef="#ctx0" brushRef="#br0">0 1 24575,'3'0'0,"0"1"0,0 0 0,-1-1 0,1 1 0,0 0 0,-1 0 0,1 0 0,-1 1 0,1-1 0,-1 1 0,0-1 0,1 1 0,-1 0 0,4 4 0,29 35 0,-22-25 0,127 170 0,-95-123 0,-35-49 0,0 0 0,-1 1 0,-1 0 0,0 0 0,-1 1 0,7 21 0,-13-31 0,1 1 0,-1-1 0,0 1 0,-1 0 0,1-1 0,-1 1 0,-1 0 0,1 0 0,-1-1 0,0 1 0,-1-1 0,1 1 0,-1-1 0,-1 1 0,1-1 0,-1 0 0,0 0 0,-8 11 0,3-6-195,-1-1 0,-1 1 0,0-2 0,0 1 0,-1-1 0,-23 15 0,1-5-6631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27.068"/>
    </inkml:context>
    <inkml:brush xml:id="br0">
      <inkml:brushProperty name="width" value="0.05" units="cm"/>
      <inkml:brushProperty name="height" value="0.05" units="cm"/>
    </inkml:brush>
  </inkml:definitions>
  <inkml:trace contextRef="#ctx0" brushRef="#br0">133 552 24575,'-2'0'0,"-1"0"0,1 1 0,0-1 0,0 1 0,-1-1 0,1 1 0,0 0 0,0 0 0,0 0 0,0 0 0,0 0 0,0 0 0,0 1 0,0-1 0,1 1 0,-1-1 0,1 1 0,-1 0 0,1-1 0,-1 1 0,1 0 0,0 0 0,0 0 0,0 0 0,0 0 0,0 0 0,0 1 0,1-1 0,-1 0 0,1 0 0,-1 3 0,-2 11 0,1-1 0,1 1 0,1 24 0,0-19 0,12 451 0,-5 128 0,-74-50 0,54-490 0,8-39 0,-5 41 0,10-60 0,-1 0 0,1-1 0,0 1 0,0 0 0,0 0 0,1 0 0,-1-1 0,0 1 0,1 0 0,-1 0 0,1-1 0,0 1 0,-1 0 0,1-1 0,0 1 0,0 0 0,0-1 0,0 0 0,0 1 0,0-1 0,3 3 0,-1-3 0,-1 1 0,1-1 0,0 0 0,0 0 0,-1 0 0,1 0 0,0 0 0,0-1 0,0 1 0,0-1 0,0 0 0,4 0 0,10-1 0,-1-1 0,1-1 0,30-9 0,-36 9 0,410-90 39,7 27-450,-331 52 65,1570-188 203,-1250 156 143,-414 46 39,0-1 0,-1 1 0,1 0 0,0-1 1,-1 0-1,1 1 0,-1-1 0,1 0 0,-1 0 0,4-3 1,-6 4-33,0 0 0,1 0 0,-1 0 0,0 0 1,0-1-1,0 1 0,0 0 0,0 0 1,0 0-1,0 0 0,0-1 0,0 1 0,0 0 1,0 0-1,0 0 0,0-1 0,0 1 1,0 0-1,0 0 0,0 0 0,0 0 0,0-1 1,0 1-1,0 0 0,-1 0 0,1 0 1,0 0-1,0-1 0,0 1 0,0 0 0,0 0 1,0 0-1,0 0 0,-1 0 0,1 0 1,0 0-1,0-1 0,0 1 0,0 0 0,-1 0 1,-16-7 126,7 5-134,0-1 0,-1-1 0,1 1 0,1-2 0,-1 1 0,1-1 0,-1-1 0,1 0 0,1 0 0,-1 0 0,1-1 0,1-1 0,-1 1 0,1-1 0,0-1 0,1 1 0,0-1 0,0 0 0,1 0 0,0-1 0,1 0 0,0 0 0,-3-12 0,-20-80 0,-13-111 0,25 121 0,-30-194 0,12-2 0,6-384 0,29 617 0,-3-63 0,1 115 0,0 1 0,0-1 0,0 1 0,-1 0 0,1-1 0,-1 1 0,0 0 0,0 0 0,0 0 0,0-1 0,0 1 0,0 0 0,0 0 0,-1 0 0,1 0 0,-1 1 0,1-1 0,-1 0 0,0 1 0,0-1 0,0 1 0,0 0 0,0-1 0,0 1 0,0 0 0,0 0 0,0 0 0,-1 1 0,1-1 0,0 0 0,0 1 0,-1-1 0,1 1 0,-1 0 0,-3 0 0,-10 1 0,1 0 0,0 1 0,0 0 0,-24 8 0,15-4 0,-1400 304 0,1302-284 0,-77 18 0,158-32 0,0 1 0,-63 30 0,98-40-97,0-1-1,1 1 1,0 1-1,-1-1 1,1 1-1,0-1 1,0 2-1,1-1 1,0 0-1,-1 1 1,1 0-1,1 0 0,-4 6 1,-1 8-6729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28.292"/>
    </inkml:context>
    <inkml:brush xml:id="br0">
      <inkml:brushProperty name="width" value="0.05" units="cm"/>
      <inkml:brushProperty name="height" value="0.05" units="cm"/>
    </inkml:brush>
  </inkml:definitions>
  <inkml:trace contextRef="#ctx0" brushRef="#br0">623 329 24575,'-1'4'0,"0"0"0,-1 0 0,1-1 0,-1 1 0,1-1 0,-1 1 0,0-1 0,0 0 0,-4 4 0,-7 13 0,-68 130 0,-153 214 0,-17-6 0,247-352 0,0-1 0,1 1 0,0 0 0,-4 12 0,6-18 0,1 1 0,0 0 0,-1-1 0,1 1 0,0 0 0,0 0 0,0-1 0,0 1 0,0 0 0,0 0 0,0-1 0,0 1 0,0 0 0,0 0 0,0-1 0,0 1 0,0 0 0,0 0 0,1-1 0,-1 1 0,0 0 0,1-1 0,-1 1 0,0 0 0,1-1 0,-1 1 0,1 0 0,-1-1 0,1 1 0,-1-1 0,1 1 0,0-1 0,-1 1 0,1-1 0,-1 0 0,1 1 0,0-1 0,0 0 0,-1 1 0,1-1 0,0 0 0,-1 0 0,1 0 0,0 0 0,0 1 0,-1-1 0,1 0 0,0 0 0,0 0 0,0-1 0,-1 1 0,1 0 0,0 0 0,-1 0 0,2-1 0,25-4 0,0-1 0,0-1 0,-1-2 0,26-11 0,25-8 0,537-116 0,-558 133 0,873-146-588,-364 66 497,-536 86 91,-9 2 0,0 0 0,29-10 0,-48 13 30,-1-1 0,1 1 0,0 0 0,-1-1 0,1 1 0,-1 0 0,1-1 0,0 1 0,-1-1 0,1 1 0,-1-1 0,1 1 0,-1-1 1,0 0-1,1 1 0,-1-1 0,0 0 0,1-1 0,7-8 78,138-81-108,561-481 0,-702 567 15,1-1 0,0 0 0,-1 0 0,0 0 0,-1-1 0,1 1 0,4-10 0,-8 13-98,1-1 1,-1 1-1,0 0 1,0-1-1,0 1 1,0-1-1,0 1 1,-1-1-1,0 0 1,1 1-1,-1-1 1,-1 0-1,1 1 1,0-1-1,-1 1 1,0-1-1,-2-6 1,-4-1-6744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0.964"/>
    </inkml:context>
    <inkml:brush xml:id="br0">
      <inkml:brushProperty name="width" value="0.05" units="cm"/>
      <inkml:brushProperty name="height" value="0.05" units="cm"/>
    </inkml:brush>
  </inkml:definitions>
  <inkml:trace contextRef="#ctx0" brushRef="#br0">29 168 24575,'-1'-7'0,"0"1"0,0 0 0,-1 0 0,1 0 0,-5-8 0,-4-20 0,10 28 0,-6-39 0,6 42 0,0 1 0,0 0 0,0 0 0,0 0 0,0 0 0,0 0 0,1 0 0,-1 0 0,1 0 0,-1 0 0,1 0 0,0 0 0,0 0 0,0 0 0,0 0 0,2-3 0,-3 5 0,1 0 0,-1 0 0,0 0 0,0 0 0,1 0 0,-1 0 0,0 0 0,1 1 0,-1-1 0,0 0 0,0 0 0,1 0 0,-1 0 0,0 0 0,0 1 0,0-1 0,1 0 0,-1 0 0,0 0 0,0 1 0,0-1 0,1 0 0,-1 0 0,0 1 0,0-1 0,0 0 0,0 0 0,0 1 0,0-1 0,1 0 0,-1 0 0,0 1 0,0-1 0,0 0 0,0 1 0,0-1 0,0 0 0,4 16 0,-4-15 0,114 531 0,69 229 0,14 115 0,-144-562 0,-50-292 0,-2-12-119,-1-5 23,1-1 0,-1 1 0,1-1 0,0 0 1,0 1-1,0-1 0,1 0 0,-1 0 0,1 0 0,0 0 1,0 0-1,4 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29.448"/>
    </inkml:context>
    <inkml:brush xml:id="br0">
      <inkml:brushProperty name="width" value="0.05" units="cm"/>
      <inkml:brushProperty name="height" value="0.05" units="cm"/>
    </inkml:brush>
  </inkml:definitions>
  <inkml:trace contextRef="#ctx0" brushRef="#br0">6 117 24575,'-4'0'0,"2"0"0,7 0 0,7-5 0,6-1 0,10-5 0,4 0 0,6-3 0,10 1 0,7-2 0,3 2 0,1-2 0,-9 1-8191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29.791"/>
    </inkml:context>
    <inkml:brush xml:id="br0">
      <inkml:brushProperty name="width" value="0.05" units="cm"/>
      <inkml:brushProperty name="height" value="0.05" units="cm"/>
    </inkml:brush>
  </inkml:definitions>
  <inkml:trace contextRef="#ctx0" brushRef="#br0">0 95 24575,'5'0'0,"6"-4"0,5-3 0,10 2 0,5 0 0,7-3 0,5-1 0,6 2 0,3 2 0,2-4 0,2 1 0,0 2 0,-5 1 0,-7 2 0,-5-4 0,-10 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30.138"/>
    </inkml:context>
    <inkml:brush xml:id="br0">
      <inkml:brushProperty name="width" value="0.05" units="cm"/>
      <inkml:brushProperty name="height" value="0.05" units="cm"/>
    </inkml:brush>
  </inkml:definitions>
  <inkml:trace contextRef="#ctx0" brushRef="#br0">0 120 24575,'5'0'0,"5"0"0,7-5 0,9-1 0,5 0 0,7-3 0,5 0 0,6-4 0,3 1 0,-3-2 0,1 1 0,-5 3 0,-5-2 0,-9 2-8191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30.479"/>
    </inkml:context>
    <inkml:brush xml:id="br0">
      <inkml:brushProperty name="width" value="0.05" units="cm"/>
      <inkml:brushProperty name="height" value="0.05" units="cm"/>
    </inkml:brush>
  </inkml:definitions>
  <inkml:trace contextRef="#ctx0" brushRef="#br0">0 68 24575,'5'-5'0,"6"-1"0,10 0 0,7 2 0,7-4 0,8 0 0,1 1 0,1 1 0,-1 3 0,-4 1 0,-4-3 0,-8-2-8191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32.667"/>
    </inkml:context>
    <inkml:brush xml:id="br0">
      <inkml:brushProperty name="width" value="0.05" units="cm"/>
      <inkml:brushProperty name="height" value="0.05" units="cm"/>
    </inkml:brush>
  </inkml:definitions>
  <inkml:trace contextRef="#ctx0" brushRef="#br0">195 18 24575,'0'0'0,"0"-1"0,0 0 0,0 1 0,0-1 0,0 0 0,-1 1 0,1-1 0,0 0 0,0 1 0,0-1 0,0 0 0,-1 1 0,1-1 0,0 0 0,-1 1 0,1-1 0,0 1 0,-1-1 0,1 1 0,-1-1 0,1 1 0,-1-1 0,1 1 0,-1-1 0,1 1 0,-1 0 0,1-1 0,-2 1 0,0-1 0,0 1 0,1 0 0,-1 0 0,0 0 0,1 0 0,-1 0 0,0 0 0,1 0 0,-1 0 0,0 1 0,-2 0 0,-1 1 0,-1 0 0,1 0 0,0 1 0,-1 0 0,-8 6 0,4 1 0,0 1 0,0 0 0,1 1 0,0 0 0,1 0 0,1 1 0,0 0 0,0 0 0,1 0 0,1 1 0,-4 15 0,2-3 0,2 1 0,0-1 0,2 1 0,1 1 0,1 29 0,2-44 0,0 0 0,0 1 0,2-1 0,-1 0 0,2 0 0,0 0 0,0-1 0,1 0 0,1 1 0,12 18 0,-16-27 0,1 0 0,1 1 0,-1-1 0,1-1 0,-1 1 0,1 0 0,0-1 0,0 0 0,1 0 0,-1 0 0,0-1 0,1 1 0,0-1 0,0 0 0,0 0 0,0-1 0,0 0 0,0 0 0,0 0 0,0 0 0,0-1 0,0 1 0,1-1 0,-1-1 0,0 1 0,0-1 0,0 0 0,0 0 0,9-4 0,-2 1 0,-1 0 0,-1-2 0,1 1 0,-1-1 0,0-1 0,0 0 0,0 0 0,15-18 0,-19 20 0,0-2 0,-1 1 0,0-1 0,0 0 0,-1 0 0,0 0 0,0 0 0,0-1 0,-1 0 0,0 0 0,-1 0 0,0 0 0,2-12 0,-4 17 0,0 0 0,1 1 0,-1-1 0,-1 1 0,1-1 0,0 1 0,-1-1 0,1 1 0,-1-1 0,1 1 0,-1-1 0,0 1 0,0-1 0,-1 1 0,1 0 0,0 0 0,-1 0 0,1 0 0,-1 0 0,-2-2 0,-1 0 0,1 1 0,-2 0 0,1 0 0,0 0 0,0 1 0,-11-3 0,11 3 0,-1 0 0,0 0 0,1-1 0,0 1 0,-1-1 0,-8-7 0,13 9 0,1 1 0,0 0 0,0 0 0,0 0 0,0 0 0,0-1 0,-1 1 0,1 0 0,0 0 0,0 0 0,0 0 0,0-1 0,0 1 0,0 0 0,0 0 0,0-1 0,0 1 0,0 0 0,0 0 0,0 0 0,0-1 0,0 1 0,0 0 0,0 0 0,0 0 0,0-1 0,0 1 0,0 0 0,0 0 0,0 0 0,1-1 0,-1 1 0,0 0 0,0 0 0,0 0 0,0-1 0,0 1 0,1 0 0,-1 0 0,0 0 0,0 0 0,0 0 0,0 0 0,1-1 0,-1 1 0,0 0 0,0 0 0,0 0 0,1 0 0,-1 0 0,0 0 0,0 0 0,1 0 0,-1 0 0,0 0 0,0 0 0,1 0 0,16-4 0,-14 4 0,19-5 0,-9 2 0,-1 1 0,1 0 0,0 0 0,21 1 0,-30 1 0,0 1 0,1 0 0,-1 0 0,0 0 0,0 0 0,0 1 0,0-1 0,-1 1 0,1 0 0,0 0 0,-1 0 0,1 1 0,-1-1 0,1 1 0,-1 0 0,0 0 0,-1 0 0,5 6 0,9 14-1365,-3 0-5461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33.277"/>
    </inkml:context>
    <inkml:brush xml:id="br0">
      <inkml:brushProperty name="width" value="0.05" units="cm"/>
      <inkml:brushProperty name="height" value="0.05" units="cm"/>
    </inkml:brush>
  </inkml:definitions>
  <inkml:trace contextRef="#ctx0" brushRef="#br0">0 97 24575,'3'30'0,"1"0"0,2-1 0,10 32 0,6 34 0,-22-94 0,0 0 0,0 0 0,0 0 0,0 1 0,0-1 0,0 0 0,1 0 0,-1 0 0,0 0 0,1 0 0,-1 0 0,1 0 0,-1 0 0,1 0 0,0 0 0,-1-1 0,1 1 0,0 0 0,0 0 0,0 0 0,0-1 0,0 0 0,-1 0 0,1 0 0,0-1 0,-1 1 0,1 0 0,0-1 0,-1 1 0,1-1 0,-1 1 0,1 0 0,-1-1 0,1 1 0,-1-1 0,1 0 0,-1 1 0,0-1 0,1 1 0,-1-1 0,0 0 0,1 1 0,-1-2 0,19-49 0,-18 47 0,5-20 0,2 1 0,0 1 0,2-1 0,0 1 0,2 1 0,0 0 0,15-20 0,-26 40 0,0-1 0,0 1 0,0-1 0,1 1 0,-1 0 0,0-1 0,1 1 0,-1 0 0,1 0 0,-1 0 0,1 0 0,-1 0 0,1 0 0,0 1 0,-1-1 0,1 0 0,0 1 0,0-1 0,-1 1 0,1 0 0,0 0 0,0-1 0,0 1 0,0 0 0,-1 1 0,1-1 0,0 0 0,0 0 0,0 1 0,-1-1 0,1 1 0,0 0 0,-1-1 0,1 1 0,0 0 0,-1 0 0,1 0 0,-1 0 0,1 0 0,-1 1 0,0-1 0,1 0 0,-1 1 0,0-1 0,2 3 0,6 9 0,-1 0 0,0 0 0,-1 1 0,9 21 0,-9-19 0,-6-13 0,-1-1 0,1 0 0,0 0 0,0 0 0,1 0 0,-1-1 0,0 1 0,0 0 0,1 0 0,-1-1 0,1 1 0,0-1 0,-1 1 0,1-1 0,0 0 0,0 0 0,3 2 0,-3-3 0,-1 0 0,0 0 0,1-1 0,-1 1 0,1 0 0,-1-1 0,0 1 0,1-1 0,-1 1 0,0-1 0,0 1 0,1-1 0,-1 0 0,0 0 0,0 0 0,0 0 0,0 0 0,0 0 0,0 0 0,0 0 0,0 0 0,-1 0 0,1 0 0,0 0 0,-1-1 0,1 1 0,0 0 0,-1-1 0,1-1 0,23-50 0,-13 28 0,2-1 0,0 2 0,23-32 0,-35 54 0,0 0 0,1 0 0,-1 0 0,1 1 0,-1-1 0,1 0 0,0 1 0,0-1 0,0 1 0,0 0 0,0 0 0,0 0 0,0 0 0,0 0 0,0 0 0,0 0 0,4 0 0,-4 1 0,-1 0 0,1 0 0,0 0 0,0 1 0,-1-1 0,1 1 0,0-1 0,-1 1 0,1-1 0,0 1 0,-1 0 0,1 0 0,-1 0 0,1 0 0,-1 0 0,0 0 0,3 3 0,1 1 0,-1 1 0,0 0 0,0 0 0,0 1 0,-1-1 0,1 1 0,-2 0 0,1-1 0,2 12 0,-2-6-109,17 92-1147,-17-79-5570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33.883"/>
    </inkml:context>
    <inkml:brush xml:id="br0">
      <inkml:brushProperty name="width" value="0.05" units="cm"/>
      <inkml:brushProperty name="height" value="0.05" units="cm"/>
    </inkml:brush>
  </inkml:definitions>
  <inkml:trace contextRef="#ctx0" brushRef="#br0">133 153 24575,'2'-3'0,"1"0"0,-1 0 0,0-1 0,0 1 0,0-1 0,0 0 0,-1 0 0,1 0 0,-1 0 0,0 0 0,0 0 0,0 0 0,-1 0 0,0 0 0,1 0 0,-1 0 0,-1-6 0,1 5 0,-1 1 0,1-1 0,-1 1 0,0 0 0,0-1 0,-1 1 0,1 0 0,-1 0 0,0 0 0,0 0 0,0 0 0,-1 0 0,1 0 0,-1 1 0,-5-5 0,8 7 0,-1 0 0,0 0 0,0 0 0,-1 1 0,1-1 0,0 1 0,0-1 0,0 1 0,0-1 0,0 1 0,-1 0 0,1-1 0,0 1 0,0 0 0,-1 0 0,1 0 0,0 0 0,0 0 0,0 0 0,-1 0 0,1 0 0,0 1 0,0-1 0,-2 1 0,0 0 0,1 1 0,-1 0 0,1-1 0,-1 1 0,1 0 0,0 0 0,0 0 0,0 0 0,-4 6 0,-1 3 0,1 0 0,0 0 0,-8 20 0,7-13 0,1-1 0,0 1 0,2 0 0,-6 35 0,10-48 0,-1 0 0,1 0 0,0-1 0,0 1 0,1 0 0,0-1 0,-1 1 0,1 0 0,1-1 0,-1 1 0,1-1 0,0 1 0,0-1 0,0 0 0,0 0 0,1 0 0,0 0 0,0 0 0,0-1 0,0 1 0,0-1 0,1 0 0,-1 0 0,8 5 0,-9-7 0,0 0 0,0 0 0,1 0 0,-1 0 0,0 0 0,1-1 0,-1 1 0,1-1 0,-1 1 0,1-1 0,-1 0 0,1 0 0,-1 0 0,0 0 0,1 0 0,-1-1 0,1 1 0,3-2 0,-2 0 0,1 0 0,0 0 0,-1-1 0,0 1 0,1-1 0,-1 0 0,0-1 0,5-5 0,1-2 0,-1 0 0,-1 0 0,0 0 0,0-1 0,9-23 0,-14 30 0,-1-1 0,0 1 0,1 0 0,-1 0 0,1 0 0,4-5 0,-6 9 0,-1 1 0,0-1 0,1 1 0,-1 0 0,0-1 0,1 1 0,-1 0 0,1-1 0,-1 1 0,1 0 0,-1 0 0,1 0 0,-1-1 0,1 1 0,-1 0 0,1 0 0,-1 0 0,1 0 0,-1 0 0,1 0 0,-1 0 0,1 0 0,-1 0 0,1 0 0,0 0 0,0 1 0,0-1 0,0 1 0,0 0 0,0 0 0,0-1 0,0 1 0,-1 0 0,1 0 0,0 0 0,0 0 0,-1 0 0,1 0 0,0 0 0,-1 1 0,1 1 0,7 15 0,-4-6 0,1 1 0,1-1 0,0 0 0,16 21 0,-21-31 0,0 0 0,1-1 0,-1 1 0,1-1 0,-1 0 0,1 1 0,-1-1 0,1 0 0,0 0 0,-1 0 0,1 0 0,0 0 0,0 0 0,0 0 0,0-1 0,0 1 0,0-1 0,0 1 0,0-1 0,0 0 0,0 0 0,0 0 0,0 0 0,0 0 0,0 0 0,0-1 0,0 1 0,0-1 0,0 1 0,0-1 0,-1 0 0,1 0 0,0 1 0,0-1 0,0-1 0,-1 1 0,1 0 0,-1 0 0,1-1 0,1-1 0,11-9 0,-2-1 0,1 0 0,-2-1 0,0 0 0,0-1 0,-1 0 0,9-20 0,-18 32 0,0 1 0,1-1 0,0 0 0,-1 0 0,1 1 0,0-1 0,0 1 0,0 0 0,4-3 0,-6 5 0,0 0 0,0 0 0,0 0 0,1-1 0,-1 1 0,0 0 0,0 0 0,0 0 0,0 0 0,1 0 0,-1 0 0,0 0 0,0 0 0,0 0 0,0 0 0,1 0 0,-1 0 0,0 0 0,0 0 0,0 0 0,0 0 0,1 0 0,-1 0 0,0 0 0,0 0 0,0 0 0,0 1 0,1-1 0,-1 0 0,0 0 0,0 0 0,0 0 0,0 0 0,0 0 0,1 0 0,-1 1 0,0-1 0,0 0 0,0 0 0,0 0 0,0 0 0,0 0 0,0 1 0,0-1 0,0 0 0,0 0 0,0 1 0,-1 20 0,0-17-97,1 0-1,-1 0 1,0 0-1,1 0 1,0 0-1,0 1 1,0-1-1,0 0 1,1 0-1,0 0 1,-1 0-1,2 0 0,1 6 1,6 4-6729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34.274"/>
    </inkml:context>
    <inkml:brush xml:id="br0">
      <inkml:brushProperty name="width" value="0.05" units="cm"/>
      <inkml:brushProperty name="height" value="0.05" units="cm"/>
    </inkml:brush>
  </inkml:definitions>
  <inkml:trace contextRef="#ctx0" brushRef="#br0">79 49 24575,'-5'-5'0,"-5"-1"0,-2-4 0,-3-1 0,-4 2 0,1 2-8191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34.631"/>
    </inkml:context>
    <inkml:brush xml:id="br0">
      <inkml:brushProperty name="width" value="0.05" units="cm"/>
      <inkml:brushProperty name="height" value="0.05" units="cm"/>
    </inkml:brush>
  </inkml:definitions>
  <inkml:trace contextRef="#ctx0" brushRef="#br0">28 0 24575,'-5'0'0,"-1"5"0,0 6 0,2 10 0,0 7 0,2 8 0,1 6 0,5 6 0,2 9 0,5 3 0,5 2 0,0-1 0,2-2 0,-3-1 0,2-6 0,2-7 0,-3-11-8191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39.801"/>
    </inkml:context>
    <inkml:brush xml:id="br0">
      <inkml:brushProperty name="width" value="0.05" units="cm"/>
      <inkml:brushProperty name="height" value="0.05" units="cm"/>
    </inkml:brush>
  </inkml:definitions>
  <inkml:trace contextRef="#ctx0" brushRef="#br0">1 494 24575,'1'0'0,"1"0"0,0 1 0,-1-1 0,1 1 0,-1-1 0,1 1 0,0-1 0,-1 1 0,1 0 0,-1 0 0,0 0 0,1 0 0,-1 0 0,0 0 0,1 0 0,-1 1 0,0-1 0,0 0 0,0 1 0,0-1 0,1 2 0,16 36 0,-16-33 0,12 36 0,-1 0 0,10 65 0,3 90 0,-18 18 0,-5-66 0,-3-140 0,1-1 0,0 0 0,0 1 0,1-1 0,0 0 0,0 0 0,6 11 0,-8-17 0,2-1 0,-1 1 0,0 0 0,0 0 0,0-1 0,1 1 0,-1-1 0,1 1 0,-1-1 0,1 0 0,0 1 0,0-1 0,-1 0 0,1 0 0,0 0 0,0 0 0,0-1 0,0 1 0,0 0 0,0-1 0,0 1 0,0-1 0,0 0 0,0 0 0,1 0 0,-1 0 0,0 0 0,0 0 0,0-1 0,0 1 0,0-1 0,0 1 0,3-2 0,227-83 0,237-30 0,5 31 0,-172 32 0,-190 33 0,113-22 0,-222 40 0,0 1 0,0 0 0,-1-1 0,1 0 0,0 0 0,0 0 0,-1 0 0,1 0 0,-1-1 0,1 1 0,-1-1 0,0 1 0,1-1 0,-1 0 0,0 0 0,0 0 0,0 0 0,2-4 0,-3 3 0,0 0 0,-1 0 0,1-1 0,-1 1 0,0 0 0,0 0 0,0 0 0,0-1 0,-1 1 0,1 0 0,-1 0 0,0 0 0,0 0 0,0 0 0,0 0 0,-3-4 0,-29-77 0,3-1 0,4-1 0,4-2 0,4 0 0,3-1 0,5-1 0,1-124 0,9 209 0,0 0 0,0 0 0,0 0 0,-1 0 0,0 0 0,0 0 0,0 0 0,0 0 0,-1 0 0,0 0 0,0 1 0,0-1 0,-1 1 0,1-1 0,-5-4 0,4 7 0,1-1 0,-1 1 0,0 0 0,0 0 0,0 0 0,0 0 0,-1 1 0,1-1 0,0 1 0,-1 0 0,1 0 0,-1 0 0,1 0 0,-1 1 0,1 0 0,-1-1 0,0 1 0,1 0 0,-1 1 0,0-1 0,1 1 0,-5 0 0,-42 11 0,-90 35 0,67-21 0,-1085 274 0,1065-282 0,-93 22 0,182-39-170,-1 1-1,1-1 0,-1 1 1,1 0-1,-1 0 0,1 0 1,-5 4-1,-2 5-6655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1.370"/>
    </inkml:context>
    <inkml:brush xml:id="br0">
      <inkml:brushProperty name="width" value="0.05" units="cm"/>
      <inkml:brushProperty name="height" value="0.05" units="cm"/>
    </inkml:brush>
  </inkml:definitions>
  <inkml:trace contextRef="#ctx0" brushRef="#br0">4 92 24575,'0'0'0,"0"0"0,0 0 0,0 0 0,0 0 0,-1 0 0,1 0 0,0 0 0,0 0 0,0 0 0,0 0 0,0 0 0,0 0 0,-1 0 0,1 0 0,0 0 0,0 0 0,0 0 0,0 0 0,0 0 0,0 1 0,0-1 0,-1 0 0,1 0 0,0 0 0,0 0 0,0 0 0,0 0 0,0 0 0,0 0 0,0 0 0,0 1 0,0-1 0,0 0 0,0 0 0,0 0 0,-1 0 0,1 0 0,0 0 0,0 1 0,0-1 0,0 0 0,0 0 0,0 0 0,0 0 0,0 0 0,0 0 0,0 1 0,0-1 0,1 0 0,-1 0 0,0 0 0,0 0 0,0 0 0,0 0 0,0 0 0,0 1 0,0-1 0,0 0 0,0 0 0,0 0 0,10 11 0,14 10 0,135 105 0,-154-122 0,5 6 0,1-1 0,0-1 0,1 0 0,19 11 0,-27-18 0,-1 1 0,1-1 0,0 0 0,-1 0 0,1 0 0,0 0 0,0-1 0,-1 0 0,1 1 0,0-1 0,0-1 0,0 1 0,0 0 0,0-1 0,-1 0 0,1 0 0,0 0 0,-1-1 0,1 1 0,-1-1 0,6-2 0,0-3 0,1 0 0,-1 0 0,0-1 0,0 0 0,-1-1 0,14-19 0,37-66 0,-33 49 0,-11 19 0,-10 16 0,0 1 0,1 0 0,0-1 0,1 2 0,12-13 0,-14 19 0,-6 11 0,-8 12 0,-13 14-119,-12 18-504,-53 65 0,58-86-6203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40.492"/>
    </inkml:context>
    <inkml:brush xml:id="br0">
      <inkml:brushProperty name="width" value="0.05" units="cm"/>
      <inkml:brushProperty name="height" value="0.05" units="cm"/>
    </inkml:brush>
  </inkml:definitions>
  <inkml:trace contextRef="#ctx0" brushRef="#br0">0 467 24575,'5'1'0,"-1"0"0,1 0 0,-1 1 0,1-1 0,-1 1 0,4 3 0,15 4 0,143 48 0,19 6 0,229 33 0,-284-68 0,15 2 0,-136-28 0,0-1 0,0 0 0,0-1 0,-1 0 0,1-1 0,0 1 0,0-2 0,-1 1 0,1-1 0,0-1 0,-1 1 0,15-8 0,-16 6 0,-1 0 0,0 0 0,0-1 0,-1 0 0,0 0 0,1 0 0,-1 0 0,-1-1 0,1 0 0,-1 0 0,0 0 0,-1 0 0,1-1 0,-1 0 0,4-13 0,-1 0 0,1 0 0,0 0 0,2 1 0,0 0 0,1 1 0,1 0 0,1 1 0,0 0 0,1 0 0,30-28 0,12-1 0,-30 26 0,-2 0 0,0-2 0,21-26 0,-37 39 0,-1 1 0,0-1 0,-1 0 0,0-1 0,-1 1 0,0-1 0,0 0 0,-1 0 0,0 0 0,-1-1 0,0 1 0,0-1 0,-1-12 0,-1 3 0,-1 13 0,1 1 0,0-1 0,0 1 0,0-1 0,1 1 0,0-1 0,0 1 0,1-1 0,0 1 0,0 0 0,5-11 0,-2 15-1365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41.400"/>
    </inkml:context>
    <inkml:brush xml:id="br0">
      <inkml:brushProperty name="width" value="0.05" units="cm"/>
      <inkml:brushProperty name="height" value="0.05" units="cm"/>
    </inkml:brush>
  </inkml:definitions>
  <inkml:trace contextRef="#ctx0" brushRef="#br0">1 21 24575,'0'-1'0,"0"0"0,0 0 0,0 0 0,1 0 0,-1 0 0,1 0 0,-1 0 0,1 0 0,-1 0 0,1 1 0,-1-1 0,1 0 0,0 0 0,-1 1 0,1-1 0,0 0 0,-1 1 0,1-1 0,0 0 0,0 1 0,0-1 0,0 1 0,0 0 0,0-1 0,0 1 0,0 0 0,-1-1 0,1 1 0,0 0 0,0 0 0,2 0 0,32-1 0,88 20 0,-1 4 0,160 54 0,-211-53 0,-2 3 0,0 3 0,-2 3 0,104 70 0,-66-29 0,179 165 0,-191-146 0,98 128 0,61 118 0,-184-234 0,56 116 0,16 26 0,-78-143 0,-5 2 0,59 153 0,86 272 0,-185-485 0,2-1 0,1-1 0,44 70 0,-54-102-1365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41.730"/>
    </inkml:context>
    <inkml:brush xml:id="br0">
      <inkml:brushProperty name="width" value="0.05" units="cm"/>
      <inkml:brushProperty name="height" value="0.05" units="cm"/>
    </inkml:brush>
  </inkml:definitions>
  <inkml:trace contextRef="#ctx0" brushRef="#br0">0 1 24575,'1'3'0,"-1"-1"0,1 1 0,0-1 0,0 1 0,0-1 0,0 1 0,0-1 0,1 0 0,-1 0 0,1 0 0,-1 1 0,1-1 0,0-1 0,0 1 0,0 0 0,0 0 0,3 1 0,42 27 0,-41-26 0,58 27 0,1-2 0,127 36 0,-182-62 0,-3-1-151,1 1-1,-1-1 0,0-1 0,1 1 1,-1-1-1,1 0 0,-1-1 1,11-1-1,-1-3-6674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42.102"/>
    </inkml:context>
    <inkml:brush xml:id="br0">
      <inkml:brushProperty name="width" value="0.05" units="cm"/>
      <inkml:brushProperty name="height" value="0.05" units="cm"/>
    </inkml:brush>
  </inkml:definitions>
  <inkml:trace contextRef="#ctx0" brushRef="#br0">298 1 24575,'1'0'0,"-1"0"0,1 0 0,-1 0 0,0 0 0,1 0 0,-1 0 0,1 0 0,-1 0 0,0 0 0,1 0 0,-1 0 0,1 0 0,-1 0 0,0 0 0,1 1 0,-1-1 0,0 0 0,1 0 0,-1 0 0,0 1 0,1-1 0,-1 0 0,0 1 0,1-1 0,-1 0 0,0 1 0,0-1 0,1 0 0,-1 1 0,0-1 0,0 0 0,0 1 0,0-1 0,0 0 0,1 1 0,-1-1 0,0 1 0,0 0 0,-6 19 0,-18 14 0,-123 121 0,38-11 0,102-134 0,5-8-109,2-2 63,0 1-1,0-1 1,-1 1-1,1 0 0,-1-1 1,1 1-1,0-1 1,-1 1-1,1-1 1,-1 1-1,1-1 1,-1 1-1,1-1 1,-1 0-1,1 1 1,-1-1-1,0 0 1,1 1-1,-1-1 1,1 0-1,-1 0 1,0 0-1,1 1 1,-1-1-1,0 0 0,0 0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45.404"/>
    </inkml:context>
    <inkml:brush xml:id="br0">
      <inkml:brushProperty name="width" value="0.05" units="cm"/>
      <inkml:brushProperty name="height" value="0.05" units="cm"/>
    </inkml:brush>
  </inkml:definitions>
  <inkml:trace contextRef="#ctx0" brushRef="#br0">27 295 24575,'0'-3'0,"-1"-1"0,0 1 0,0-1 0,0 1 0,0-1 0,-1 1 0,-1-4 0,-8-20 0,9 18 0,1-1 0,0 0 0,0 0 0,1 1 0,0-1 0,1 0 0,0 0 0,0 1 0,5-16 0,-4 19 0,1 0 0,-1 0 0,1 1 0,0-1 0,1 1 0,0 0 0,-1 0 0,2 0 0,-1 0 0,0 1 0,1-1 0,0 1 0,0 1 0,0-1 0,11-5 0,-3 2 0,1 1 0,0 0 0,0 1 0,0 1 0,0 0 0,1 1 0,-1 0 0,1 1 0,0 1 0,0 0 0,25 3 0,-34-2 0,0 1 0,0 1 0,0-1 0,0 1 0,0 0 0,0 0 0,0 0 0,0 1 0,-1 0 0,0 0 0,1 1 0,-1-1 0,0 1 0,-1 0 0,1 1 0,-1-1 0,0 1 0,0 0 0,0 0 0,-1 0 0,1 0 0,-1 1 0,-1-1 0,1 1 0,-1 0 0,0 0 0,0-1 0,0 2 0,-1-1 0,1 8 0,-1 5 0,0 1 0,-1-1 0,-1 0 0,0 1 0,-2-1 0,-5 19 0,-36 114 0,39-135 0,-9 22 0,5-14 0,0 0 0,-5 32 0,13-51 0,0 0 0,0 0 0,1 0 0,-1 1 0,1-1 0,1 0 0,-1 0 0,1 0 0,0 0 0,1 0 0,-1 0 0,1 0 0,0-1 0,1 1 0,2 5 0,-2-8-76,-1 0 1,0-1-1,1 1 0,0-1 0,-1 0 0,1 0 0,0 0 0,0 0 1,0 0-1,0 0 0,0-1 0,1 0 0,-1 1 0,0-1 1,1 0-1,-1-1 0,7 2 0,12 0-6750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45.733"/>
    </inkml:context>
    <inkml:brush xml:id="br0">
      <inkml:brushProperty name="width" value="0.05" units="cm"/>
      <inkml:brushProperty name="height" value="0.05" units="cm"/>
    </inkml:brush>
  </inkml:definitions>
  <inkml:trace contextRef="#ctx0" brushRef="#br0">1 0 24575,'4'0'0,"7"0"0,6 0 0,-1 5 0,-2 1-8191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57.929"/>
    </inkml:context>
    <inkml:brush xml:id="br0">
      <inkml:brushProperty name="width" value="0.05" units="cm"/>
      <inkml:brushProperty name="height" value="0.05" units="cm"/>
    </inkml:brush>
  </inkml:definitions>
  <inkml:trace contextRef="#ctx0" brushRef="#br0">363 672 24575,'1'0'0,"1"0"0,0 0 0,-1 0 0,1 0 0,0 0 0,0 0 0,-1 0 0,1-1 0,0 1 0,-1-1 0,1 0 0,-1 1 0,1-1 0,-1 0 0,1 0 0,-1 0 0,1 0 0,-1 0 0,0 0 0,1 0 0,-1 0 0,0-1 0,0 1 0,0 0 0,0-1 0,0 1 0,0-1 0,-1 1 0,1-1 0,0 0 0,-1 1 0,1-1 0,-1 1 0,0-1 0,1 0 0,-1 0 0,0-1 0,0-2 0,0 1 0,-1-1 0,1 1 0,-1 0 0,0-1 0,0 1 0,-1 0 0,1-1 0,-1 1 0,0 0 0,0 0 0,0 1 0,-5-7 0,3 5 0,1 1 0,-1 0 0,0 0 0,-1 1 0,1-1 0,-1 1 0,1 0 0,-1 0 0,0 1 0,0-1 0,0 1 0,-1 0 0,-9-2 0,7 2 0,0 1 0,-1 0 0,1 1 0,-1 0 0,1 1 0,0-1 0,-1 1 0,-12 4 0,6 0 0,0 0 0,0 1 0,0 0 0,1 1 0,0 1 0,0 1 0,1-1 0,0 2 0,-15 15 0,20-17 0,2 0 0,-1 1 0,1-1 0,1 2 0,-1-1 0,1 1 0,1-1 0,0 1 0,1 1 0,-1-1 0,2 0 0,0 1 0,0-1 0,1 1 0,0 0 0,0 0 0,2-1 0,-1 1 0,1 0 0,1 0 0,0-1 0,0 1 0,1-1 0,1 0 0,-1 0 0,2 0 0,-1 0 0,1-1 0,1 1 0,0-1 0,14 16 0,-13-18 0,0 0 0,1 0 0,0 0 0,1-1 0,0 0 0,-1-1 0,2 0 0,-1 0 0,19 6 0,-22-10 0,0 1 0,1-1 0,-1 0 0,0-1 0,1 0 0,-1 0 0,0 0 0,1-1 0,-1 1 0,0-2 0,0 1 0,0-1 0,0 0 0,0 0 0,0 0 0,0-1 0,9-6 0,1-2 0,0-1 0,-1 0 0,0-2 0,-1 0 0,-1 0 0,0-1 0,-1-1 0,-1 0 0,0-1 0,-1 0 0,-1 0 0,-1-1 0,0 0 0,10-37 0,-11 23 0,0 1 0,-2-1 0,-1 0 0,-2-1 0,-1 1 0,-1 0 0,-2-1 0,-9-44 0,-1 11 0,-4 1 0,-2 0 0,-33-75 0,49 134 0,0 0 0,-1 1 0,0-1 0,0 1 0,0 0 0,-1 0 0,1 0 0,-9-7 0,12 12 0,0 0 0,0-1 0,0 1 0,-1 0 0,1 0 0,0 0 0,0 0 0,-1-1 0,1 1 0,0 0 0,0 0 0,-1 0 0,1 0 0,0 0 0,-1 0 0,1-1 0,0 1 0,-1 0 0,1 0 0,0 0 0,0 0 0,-1 0 0,1 0 0,0 0 0,-1 0 0,1 1 0,0-1 0,-1 0 0,1 0 0,0 0 0,0 0 0,-1 0 0,1 0 0,0 1 0,0-1 0,-1 0 0,1 0 0,-4 14 0,6 18 0,16 66 0,38 128 0,50 92 0,-58-179 0,-18-59-1365,-16-55-5461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58.289"/>
    </inkml:context>
    <inkml:brush xml:id="br0">
      <inkml:brushProperty name="width" value="0.05" units="cm"/>
      <inkml:brushProperty name="height" value="0.05" units="cm"/>
    </inkml:brush>
  </inkml:definitions>
  <inkml:trace contextRef="#ctx0" brushRef="#br0">10 227 24575,'-4'-14'0,"-1"-4"0,9 15 0,10 7 0,-1 3 0,-1 1 0,0 0 0,0 1 0,0 1 0,-1 0 0,18 22 0,-11-10 0,-1 1 0,25 43 0,-42-66 0,21 48 0,-20-47 0,0 1 0,0 0 0,-1 0 0,1 0 0,-1 0 0,0 0 0,1 0 0,-1 0 0,0 0 0,0 0 0,0 0 0,-1 0 0,1 0 0,0 0 0,-1 0 0,1 0 0,-1 0 0,0-1 0,1 1 0,-1 0 0,0 0 0,-2 2 0,2-3 0,1-1 0,-1 1 0,1-1 0,-1 1 0,0-1 0,1 1 0,-1-1 0,1 0 0,-1 1 0,0-1 0,0 0 0,1 0 0,-1 1 0,0-1 0,1 0 0,-1 0 0,0 0 0,0 0 0,1 0 0,-1 0 0,0 0 0,0 0 0,1 0 0,-1 0 0,0-1 0,-1 1 0,-17-16 0,13 9 0,1 0 0,1 0 0,-8-16 0,8 12 0,0 0 0,1-1 0,1 0 0,0 0 0,0 0 0,1 0 0,1 0 0,0 0 0,1 0 0,0 0 0,1 1 0,0-1 0,0 0 0,7-14 0,-3 7 0,1 0 0,1 1 0,1 0 0,1 0 0,0 1 0,1 1 0,24-29 0,-29 39-91,0 0 0,1 0 0,-1 0 0,1 1 0,0 0 0,1 0 0,-1 0 0,1 1 0,0 1 0,0-1 0,0 1 0,1 0 0,-1 1 0,11-2 0,5 2-6735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58.809"/>
    </inkml:context>
    <inkml:brush xml:id="br0">
      <inkml:brushProperty name="width" value="0.05" units="cm"/>
      <inkml:brushProperty name="height" value="0.05" units="cm"/>
    </inkml:brush>
  </inkml:definitions>
  <inkml:trace contextRef="#ctx0" brushRef="#br0">298 181 24575,'0'0'0,"1"0"0,0 0 0,-1 0 0,1 0 0,-1 0 0,1 0 0,0-1 0,-1 1 0,1 0 0,-1 0 0,1-1 0,0 1 0,-1 0 0,1-1 0,-1 1 0,1 0 0,-1-1 0,1 1 0,-1-1 0,1 1 0,-1-1 0,0 1 0,1-1 0,-1 1 0,0-1 0,1 1 0,-1-1 0,0 0 0,2-23 0,-14-21 0,9 38 0,-1 0 0,0 0 0,0 0 0,-1 0 0,0 1 0,0 0 0,0 0 0,-1 1 0,1-1 0,-2 1 0,1 0 0,0 1 0,-10-6 0,11 8 0,1 0 0,-1 0 0,1 0 0,-1 1 0,0 0 0,1 0 0,-1 0 0,0 0 0,0 1 0,0-1 0,0 1 0,1 1 0,-1-1 0,0 1 0,0 0 0,0 0 0,1 0 0,-1 0 0,0 1 0,1 0 0,0 0 0,-8 5 0,4-1 0,-1 1 0,1 0 0,0 0 0,1 1 0,0 0 0,0 1 0,1-1 0,0 1 0,0 0 0,1 1 0,1-1 0,-1 1 0,1 0 0,1 0 0,-3 15 0,4-18 0,0 1 0,1-1 0,0 1 0,1-1 0,-1 1 0,1-1 0,1 1 0,-1 0 0,2-1 0,-1 1 0,1-1 0,0 0 0,0 0 0,1 1 0,0-1 0,0-1 0,1 1 0,-1 0 0,2-1 0,-1 0 0,1 0 0,7 8 0,-10-12 0,1 0 0,-1 0 0,1 0 0,-1 0 0,1 0 0,0 0 0,0-1 0,0 1 0,0-1 0,0 0 0,0 0 0,0 0 0,1 0 0,-1-1 0,0 1 0,0-1 0,1 0 0,-1 0 0,0 0 0,1 0 0,-1-1 0,0 1 0,0-1 0,1 0 0,-1 0 0,0 0 0,0 0 0,0 0 0,0-1 0,0 0 0,-1 1 0,1-1 0,0 0 0,-1 0 0,1-1 0,-1 1 0,3-4 0,6-6 0,-1 0 0,0-2 0,-1 1 0,0-1 0,-1 0 0,7-19 0,-4 7 0,18-38 0,-27 60 0,0 1 0,0-1 0,0 1 0,1 0 0,-1 0 0,1 0 0,0 0 0,0 0 0,0 1 0,0-1 0,0 1 0,1 0 0,5-3 0,-7 4 0,0 1 0,0 0 0,-1 0 0,1 0 0,0 0 0,0 0 0,-1 0 0,1 0 0,0 1 0,-1-1 0,1 1 0,0-1 0,-1 1 0,1 0 0,0-1 0,-1 1 0,1 0 0,-1 0 0,0 0 0,1 0 0,-1 1 0,0-1 0,0 0 0,1 0 0,-1 1 0,0-1 0,0 1 0,0-1 0,-1 1 0,1-1 0,0 1 0,0 1 0,4 8 0,0 0 0,-1 0 0,4 15 0,-4-9-111,2 8-516,16 37 0,-9-33-6199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59.156"/>
    </inkml:context>
    <inkml:brush xml:id="br0">
      <inkml:brushProperty name="width" value="0.05" units="cm"/>
      <inkml:brushProperty name="height" value="0.05" units="cm"/>
    </inkml:brush>
  </inkml:definitions>
  <inkml:trace contextRef="#ctx0" brushRef="#br0">197 329 24575,'0'-36'0,"0"-8"0,-4-44 0,2 76 0,0-1 0,0 0 0,-1 1 0,-1 0 0,0 0 0,-1 0 0,0 0 0,-7-11 0,10 20 0,1 0 0,-1 1 0,0-1 0,0 1 0,0-1 0,0 1 0,0 0 0,0 0 0,-1 0 0,1 0 0,-1 0 0,0 1 0,1-1 0,-1 1 0,0-1 0,0 1 0,0 0 0,0 0 0,0 0 0,0 1 0,0-1 0,0 1 0,-6-1 0,6 2 0,-1 0 0,1 0 0,0 0 0,0 0 0,0 0 0,0 0 0,0 1 0,0 0 0,1-1 0,-1 1 0,0 0 0,1 0 0,0 1 0,-1-1 0,1 1 0,0-1 0,0 1 0,0-1 0,0 1 0,1 0 0,-1 0 0,-1 5 0,-3 8 0,1 0 0,0 0 0,1 0 0,1 1 0,1-1 0,-1 22 0,3 1 0,6 63 0,2-53 0,1 0 0,2-1 0,25 64 0,67 134 0,-56-142 0,35 115 0,-71-181 0,-2-1 0,6 55 0,-13-75 0,-1-1 0,-1 1 0,0-1 0,-1 0 0,-1 1 0,-1-1 0,0 0 0,-7 20 0,9-33-37,0 0 0,-1 1 1,1-1-1,-1 0 0,0 0 0,1 0 0,-1 0 0,-1 0 0,1 0 0,0-1 0,-1 1 0,1-1 1,-1 0-1,0 0 0,0 1 0,0-2 0,0 1 0,0 0 0,0-1 0,-1 1 0,1-1 0,0 0 1,-1 0-1,1 0 0,-1-1 0,1 1 0,-1-1 0,1 0 0,-1 0 0,0 0 0,1 0 0,-1-1 1,1 1-1,-1-1 0,1 0 0,-5-2 0,-21-11-6789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2.431"/>
    </inkml:context>
    <inkml:brush xml:id="br0">
      <inkml:brushProperty name="width" value="0.05" units="cm"/>
      <inkml:brushProperty name="height" value="0.05" units="cm"/>
    </inkml:brush>
  </inkml:definitions>
  <inkml:trace contextRef="#ctx0" brushRef="#br0">1256 186 24575,'-22'-22'0,"16"15"0,0 0 0,0 0 0,-1 1 0,0 0 0,0 0 0,-1 1 0,1-1 0,-1 2 0,0-1 0,-1 1 0,-16-6 0,-1 5 0,0 1 0,0 1 0,0 1 0,-1 1 0,1 2 0,-52 7 0,8 4 0,-93 29 0,-139 59 0,237-74 0,1 3 0,-92 56 0,147-80 0,1 0 0,0 1 0,0 0 0,1 1 0,0 0 0,-11 13 0,17-19 0,0 1 0,0-1 0,0 1 0,0-1 0,0 1 0,0 0 0,1 0 0,-1-1 0,1 1 0,-1 0 0,1 0 0,0-1 0,-1 1 0,1 0 0,0 0 0,0 0 0,1 0 0,-1-1 0,0 1 0,0 0 0,1 0 0,-1-1 0,1 1 0,0 0 0,-1 0 0,1-1 0,0 1 0,0-1 0,0 1 0,0-1 0,0 1 0,1-1 0,-1 0 0,0 1 0,1-1 0,-1 0 0,0 0 0,1 0 0,0 0 0,-1 0 0,1 0 0,2 0 0,11 7 0,1-1 0,0 0 0,0-1 0,0-1 0,33 6 0,90 5 0,-131-16 0,186 12 0,0-9 0,380-45 0,-457 23 0,187-55 0,-290 70 0,0-1 0,0 0 0,0-1 0,-1-1 0,0 0 0,24-18 0,-34 23 0,0-1 0,-1 1 0,1 0 0,-1-1 0,0 1 0,1-1 0,-1 0 0,0 0 0,-1 0 0,1 0 0,0 0 0,-1 0 0,0 0 0,0-1 0,0 1 0,0 0 0,0-1 0,-1 1 0,1-1 0,-1 1 0,0-1 0,0 1 0,0-1 0,-1 1 0,1-1 0,-1 1 0,0 0 0,0-1 0,0 1 0,0 0 0,-1 0 0,1-1 0,-1 1 0,0 0 0,-2-3 0,-5-5 0,0 0 0,0 0 0,-1 1 0,-1 1 0,1 0 0,-1 0 0,-1 1 0,0 0 0,-14-6 0,-18-7 0,-58-21 0,32 19 0,0 2 0,-1 3 0,-1 3 0,-86-6 0,102 18 0,1 1 0,-1 3 0,1 3 0,0 2 0,0 2 0,-61 18 0,95-20-455,1 1 0,-37 19 0,24-7-6371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59.486"/>
    </inkml:context>
    <inkml:brush xml:id="br0">
      <inkml:brushProperty name="width" value="0.05" units="cm"/>
      <inkml:brushProperty name="height" value="0.05" units="cm"/>
    </inkml:brush>
  </inkml:definitions>
  <inkml:trace contextRef="#ctx0" brushRef="#br0">1 111 24575,'4'-5'0,"7"-1"0,6-5 0,4 0 0,4 2 0,2-3 0,1 1 0,1 3 0,-1 2 0,1-2 0,-1 0 0,-1 2 0,1 1 0,-1 2 0,-4 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7:59.834"/>
    </inkml:context>
    <inkml:brush xml:id="br0">
      <inkml:brushProperty name="width" value="0.05" units="cm"/>
      <inkml:brushProperty name="height" value="0.05" units="cm"/>
    </inkml:brush>
  </inkml:definitions>
  <inkml:trace contextRef="#ctx0" brushRef="#br0">1 71 24575,'0'-7'0,"0"0"0,0-1 0,0 1 0,1 0 0,-1 0 0,4-11 0,-4 17 0,0 1 0,1-1 0,-1 1 0,0-1 0,0 1 0,1-1 0,-1 1 0,0-1 0,0 1 0,1 0 0,-1-1 0,1 1 0,-1-1 0,0 1 0,1 0 0,-1-1 0,1 1 0,-1 0 0,1-1 0,-1 1 0,1 0 0,-1 0 0,1 0 0,-1-1 0,1 1 0,-1 0 0,1 0 0,0 0 0,0 0 0,1 1 0,0-1 0,0 1 0,0 0 0,-1 0 0,1 0 0,0 0 0,0 0 0,-1 0 0,1 0 0,-1 1 0,1-1 0,-1 0 0,2 3 0,8 9 0,-1-1 0,-1 2 0,0 0 0,-1 0 0,0 0 0,-1 1 0,7 23 0,28 116 0,-38-134 0,6 31 0,2 55 0,-8-58 0,15 64 0,-19-109 0,1-1 0,-1 1 0,1-1 0,0 1 0,0-1 0,0 0 0,0 1 0,0-1 0,0 0 0,1 0 0,-1 0 0,1 0 0,0 0 0,-1 0 0,1 0 0,0-1 0,0 1 0,0-1 0,0 1 0,0-1 0,1 0 0,-1 0 0,0 0 0,5 2 0,-4-3 0,0 0 0,0 0 0,0 0 0,0 0 0,0 0 0,0-1 0,0 0 0,0 1 0,0-1 0,0 0 0,0 0 0,0-1 0,-1 1 0,1 0 0,0-1 0,-1 0 0,1 0 0,-1 1 0,0-2 0,3-1 0,2-4-170,-1 0-1,0 0 0,0 0 1,-1-1-1,0 0 0,-1 0 1,6-15-1,1-7-6655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00.193"/>
    </inkml:context>
    <inkml:brush xml:id="br0">
      <inkml:brushProperty name="width" value="0.05" units="cm"/>
      <inkml:brushProperty name="height" value="0.05" units="cm"/>
    </inkml:brush>
  </inkml:definitions>
  <inkml:trace contextRef="#ctx0" brushRef="#br0">53 128 24575,'-4'0'0,"-7"0"0,-1-5 0,-3-1 0,5 0 0,10-4 0,8 1 0,9 1 0,5-3 0,9-3 0,3-1 0,6 4 0,0-2 0,-2 2 0,-7 2-8191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04.915"/>
    </inkml:context>
    <inkml:brush xml:id="br0">
      <inkml:brushProperty name="width" value="0.05" units="cm"/>
      <inkml:brushProperty name="height" value="0.05" units="cm"/>
    </inkml:brush>
  </inkml:definitions>
  <inkml:trace contextRef="#ctx0" brushRef="#br0">1 58 24575,'-1'-7'0,"2"1"0,-1-1 0,1 1 0,3-13 0,-4 18 0,0 1 0,0-1 0,1 0 0,-1 1 0,0-1 0,0 0 0,1 1 0,-1-1 0,1 1 0,-1-1 0,0 1 0,1-1 0,-1 1 0,1-1 0,-1 1 0,1-1 0,0 1 0,-1-1 0,1 1 0,-1 0 0,1-1 0,1 1 0,-1 0 0,0 0 0,0 0 0,0 1 0,0-1 0,0 0 0,1 1 0,-1-1 0,0 0 0,0 1 0,0 0 0,0-1 0,0 1 0,0-1 0,-1 1 0,1 0 0,0 0 0,0 0 0,0 0 0,0 0 0,9 13 0,-1-1 0,0 1 0,-1 0 0,-1 1 0,0 0 0,6 20 0,5 10 0,248 706 0,-166-437 0,-65-210 0,122 386 0,-154-480 0,-1-1 0,0-2 0,1 1 0,0 0 0,0 0 0,1-1 0,5 10 0,-7-15 0,-1 0 0,1-1 0,0 1 0,-1-1 0,1 1 0,0-1 0,0 0 0,0 0 0,0 0 0,0 0 0,0 0 0,0 0 0,0 0 0,0-1 0,0 1 0,1-1 0,-1 1 0,0-1 0,0 0 0,1 0 0,-1 0 0,0 0 0,0-1 0,1 1 0,-1 0 0,0-1 0,0 0 0,3-1 0,211-79 0,-25 7 0,247-47 35,7 25-269,-234 52-521,1011-192 564,-1197 233 233,-18 3 41,0 0 0,-1-1 0,1 0 0,0-1 0,-1 1 0,1-1 0,-1 0 0,1-1 0,-1 1-1,11-8 1,-16 10-112,-1-1 0,1 1-1,-1-1 1,0 1 0,1 0-1,-1-1 1,0 1 0,1-1-1,-1 1 1,0-1-1,1 0 1,-1 1 0,0-1-1,0 1 1,0-1 0,0 1-1,0-1 1,0 0 0,0 1-1,0-1 1,0 1-1,0-1 1,0 0 0,0 1-1,0-1 1,0 1 0,0-1-1,0 1 1,-1-1 0,1 1-1,0-1 1,0 0-1,-1 1 1,1-1 0,0 1-1,-1 0 1,1-1 0,-1 1-1,0-1 1,-9-9-6797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05.996"/>
    </inkml:context>
    <inkml:brush xml:id="br0">
      <inkml:brushProperty name="width" value="0.05" units="cm"/>
      <inkml:brushProperty name="height" value="0.05" units="cm"/>
    </inkml:brush>
  </inkml:definitions>
  <inkml:trace contextRef="#ctx0" brushRef="#br0">1 1028 24575,'0'-2'0,"1"0"0,-1 0 0,1-1 0,0 1 0,0 0 0,0 0 0,0 0 0,0 0 0,0 0 0,1 0 0,-1 0 0,0 0 0,1 1 0,0-1 0,-1 0 0,1 1 0,0-1 0,0 1 0,0 0 0,0 0 0,2-1 0,52-23 0,-50 22 0,679-201-177,-473 149-640,846-224-399,263-72-126,-1269 338 1466,94-32 2264,-130 36-1943,-15 6-7,-2 3-431,0 1 0,0-1-1,1 1 1,-1-1-1,0 1 1,0 0-1,1 0 1,-1-1-1,1 1 1,-1 0-1,0 0 1,1 0-1,-1 0 1,1-1-1,0 1 1,-1 0 0,1 0-1,0 0 1,0 0-1,-1 0 1,1 0-1,0 0 1,0 2-1,-1 8-6,1 0 0,0 0 0,1-1 0,0 1 0,0 0 0,6 19 0,27 67 0,-10-33 0,32 129 0,23 68 0,218 527 0,-140-347 0,-151-426 0,11 37 0,-16-49 0,0 0 0,0 0 0,-1 0 0,1 0 0,-1-1 0,0 1 0,0 0 0,0 0 0,0 0 0,-1 0 0,1 0 0,-1 0 0,0-1 0,-1 6 0,1-8 0,1 1 0,-1-1 0,1 0 0,-1 1 0,1-1 0,-1 1 0,1-1 0,-1 0 0,0 1 0,1-1 0,-1 0 0,0 0 0,1 0 0,-1 1 0,0-1 0,1 0 0,-1 0 0,0 0 0,1 0 0,-1 0 0,0 0 0,1 0 0,-1 0 0,0-1 0,0 1 0,0 0 0,-22-9 0,15 6 0,-12-2 0,0 0 0,0 2 0,0 0 0,-1 1 0,1 1 0,0 0 0,-35 5 0,-143 33 0,176-31 0,-268 70-682,-341 138-1,587-196-6143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1.433"/>
    </inkml:context>
    <inkml:brush xml:id="br0">
      <inkml:brushProperty name="width" value="0.05" units="cm"/>
      <inkml:brushProperty name="height" value="0.05" units="cm"/>
    </inkml:brush>
  </inkml:definitions>
  <inkml:trace contextRef="#ctx0" brushRef="#br0">1 352 24575,'0'-2'0,"1"0"0,-1 0 0,0 1 0,1-1 0,-1 0 0,1 1 0,0-1 0,-1 0 0,1 1 0,0-1 0,2-1 0,-2 2 0,-1-1 0,1 1 0,0 0 0,0 0 0,-1-1 0,1 1 0,-1 0 0,1-1 0,-1 1 0,1 0 0,-1-1 0,0 1 0,0-1 0,0 1 0,0 0 0,0-3 0,-9 36 0,5-1 0,2 0 0,0 0 0,3 1 0,4 31 0,-3-47 0,1-1 0,1 1 0,0-1 0,2 1 0,-1-1 0,2-1 0,0 1 0,1-1 0,16 23 0,-14-24 0,1 0 0,1-1 0,0 0 0,1-1 0,0 0 0,1-1 0,0 0 0,0-1 0,1-1 0,0 0 0,1-1 0,0-1 0,0 0 0,0-1 0,1-1 0,-1-1 0,1 0 0,0-1 0,0-1 0,0 0 0,0-1 0,0-1 0,29-6 0,-32 5 0,-1-1 0,1 0 0,-1-1 0,0-1 0,-1 0 0,1-1 0,-1 0 0,0-1 0,0 0 0,16-15 0,-22 17 0,0 0 0,-1-1 0,1 0 0,-1-1 0,-1 1 0,1-1 0,-1 0 0,0 0 0,-1 0 0,0 0 0,0-1 0,0 1 0,-1-1 0,0 0 0,-1 1 0,0-1 0,0 0 0,0 0 0,-2-12 0,-1 1 0,-1 0 0,-1 1 0,-1-1 0,0 1 0,-2 0 0,0 0 0,-1 1 0,0 0 0,-2 0 0,0 1 0,-1 0 0,0 1 0,-1 0 0,-1 1 0,0 0 0,-19-14 0,31 26 0,-1 1 0,1 0 0,-1 0 0,1 0 0,-1 0 0,0 0 0,1 0 0,-1 1 0,0-1 0,0 0 0,1 1 0,-1 0 0,0-1 0,0 1 0,0 0 0,0 0 0,1 0 0,-1 0 0,0 0 0,-2 1 0,3-1 0,0 1 0,0 0 0,0 0 0,0 0 0,0 0 0,0 0 0,1 0 0,-1 0 0,0 0 0,1 1 0,-1-1 0,0 0 0,1 0 0,0 0 0,-1 1 0,1-1 0,0 0 0,-1 1 0,1-1 0,0 0 0,0 1 0,0-1 0,0 0 0,0 1 0,1-1 0,-1 0 0,0 1 0,1 0 0,2 14 0,1 0 0,1-1 0,0 1 0,0-1 0,2-1 0,0 1 0,1-1 0,0 0 0,15 18 0,-8-12 0,1-1 0,1-1 0,1-1 0,0-1 0,33 23 0,-39-31 0,0-1 0,1 0 0,1-1 0,-1 0 0,1-1 0,0 0 0,0-1 0,0-1 0,0 0 0,1-1 0,0-1 0,-1 0 0,1-1 0,17-2 0,-20 0 0,0 0 0,0-1 0,0 0 0,-1-1 0,1 0 0,-1-1 0,0 0 0,-1 0 0,1-2 0,-1 1 0,0-1 0,-1-1 0,1 0 0,-1 0 0,-1 0 0,0-1 0,12-17 0,-14 17 0,0-1 0,-1 0 0,1-1 0,-2 0 0,0 1 0,0-1 0,-1 0 0,0-1 0,-1 1 0,1-21 0,-2 15 0,-2 1 0,0 0 0,-1-1 0,0 1 0,-2 0 0,0 0 0,-6-16 0,0 8 0,0 0 0,-2 0 0,-1 2 0,0-1 0,-2 2 0,-1 0 0,0 1 0,-1 0 0,-29-24 0,38 37 0,0 1 0,0 0 0,0 0 0,-1 1 0,0 0 0,0 0 0,-1 1 0,-9-3 0,16 7 0,1-1 0,0 0 0,-1 1 0,1 0 0,-1-1 0,0 1 0,1 0 0,-1 0 0,1 1 0,-1-1 0,1 1 0,-1-1 0,1 1 0,0 0 0,-1-1 0,1 1 0,0 0 0,-1 1 0,1-1 0,0 0 0,0 1 0,0-1 0,0 1 0,0 0 0,1-1 0,-1 1 0,0 0 0,1 0 0,-1 0 0,1 1 0,0-1 0,0 0 0,-1 0 0,2 1 0,-1-1 0,-1 5 0,0 0-170,0 0-1,1-1 0,0 1 1,0 0-1,1 0 0,-1 0 1,3 11-1,2 13-6655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1.821"/>
    </inkml:context>
    <inkml:brush xml:id="br0">
      <inkml:brushProperty name="width" value="0.05" units="cm"/>
      <inkml:brushProperty name="height" value="0.05" units="cm"/>
    </inkml:brush>
  </inkml:definitions>
  <inkml:trace contextRef="#ctx0" brushRef="#br0">186 50 24575,'0'-2'0,"0"0"0,0 0 0,0 0 0,0 0 0,0 0 0,-1 0 0,1 0 0,-1 0 0,0 1 0,1-1 0,-1 0 0,0 0 0,0 0 0,0 1 0,0-1 0,-1 0 0,1 1 0,0-1 0,-1 1 0,1 0 0,-1-1 0,1 1 0,-1 0 0,1 0 0,-1 0 0,0 0 0,0 0 0,0 0 0,0 1 0,1-1 0,-1 0 0,0 1 0,0 0 0,0-1 0,0 1 0,-4 0 0,2 0 0,-1 0 0,0 0 0,1 1 0,-1 0 0,1 0 0,-1 0 0,1 0 0,-1 0 0,1 1 0,0 0 0,-1 0 0,1 0 0,0 1 0,0-1 0,-4 5 0,1 0 0,1-1 0,1 1 0,-1 0 0,1 1 0,0-1 0,1 1 0,0 0 0,0 0 0,1 0 0,0 1 0,0-1 0,1 1 0,0 0 0,0 0 0,1-1 0,0 1 0,1 0 0,0 0 0,0 0 0,1 0 0,0 0 0,1 0 0,0 0 0,4 11 0,-2-7 0,1-1 0,1 1 0,-1-1 0,2 0 0,0-1 0,0 0 0,1 0 0,1 0 0,-1-1 0,2 0 0,-1-1 0,2 0 0,-1-1 0,1 0 0,20 12 0,-19-15 0,-1 0 0,1-1 0,1 0 0,-1-1 0,0-1 0,1 1 0,-1-2 0,1 0 0,0 0 0,22-3 0,-28 2 0,-1-1 0,0 0 0,1 0 0,-1-1 0,0 0 0,0 0 0,0 0 0,0 0 0,0-1 0,-1 0 0,1-1 0,-1 1 0,0-1 0,0 0 0,0 0 0,0 0 0,-1-1 0,1 0 0,-1 0 0,-1 0 0,1 0 0,-1-1 0,4-6 0,-6 8 0,1-1 0,-1 1 0,0-1 0,0 0 0,0 1 0,-1-1 0,1 0 0,-1 0 0,0 1 0,-1-1 0,1 0 0,-1 0 0,-2-6 0,1 3 0,-1 0 0,-1 0 0,1 1 0,-1 0 0,0-1 0,-1 1 0,-6-7 0,-1 0 0,-1 1 0,0 0 0,-1 1 0,-1 1 0,1 0 0,-23-12 0,22 14-114,-1 2 1,0-1-1,0 2 0,0 0 0,-1 1 1,0 1-1,0 0 0,0 2 0,-1-1 1,1 2-1,-31 1 0,21 6-6712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2.166"/>
    </inkml:context>
    <inkml:brush xml:id="br0">
      <inkml:brushProperty name="width" value="0.05" units="cm"/>
      <inkml:brushProperty name="height" value="0.05" units="cm"/>
    </inkml:brush>
  </inkml:definitions>
  <inkml:trace contextRef="#ctx0" brushRef="#br0">27 145 24575,'-2'-1'0,"0"1"0,0 0 0,0 0 0,0 0 0,0 0 0,1 0 0,-1 0 0,0 1 0,0-1 0,0 0 0,0 1 0,-2 1 0,20 10 0,5 2 0,34 23 0,70 54 0,-113-81 0,1 2 0,-2 0 0,1 0 0,-2 1 0,1 0 0,15 29 0,-24-39 0,0 1 0,-1-1 0,0 0 0,0 1 0,0-1 0,0 1 0,0-1 0,-1 1 0,1-1 0,-1 1 0,0-1 0,0 1 0,0-1 0,-1 1 0,1 0 0,-1-1 0,0 1 0,0-1 0,0 0 0,-1 1 0,1-1 0,-1 0 0,-3 6 0,3-7 0,0 0 0,0 1 0,-1-1 0,1 0 0,-1 0 0,1 0 0,-1-1 0,1 1 0,-1-1 0,0 1 0,0-1 0,0 0 0,0 0 0,0 0 0,0-1 0,0 1 0,0-1 0,0 1 0,0-1 0,0 0 0,-1 0 0,1-1 0,0 1 0,0-1 0,0 1 0,0-1 0,-5-2 0,4 1 0,-1 0 0,0 0 0,1-1 0,-1 0 0,1 0 0,0 0 0,0 0 0,0 0 0,1-1 0,-1 0 0,1 0 0,0 0 0,0 0 0,0-1 0,0 1 0,1-1 0,0 1 0,0-1 0,0 0 0,1 0 0,-2-8 0,0 1 0,1 0 0,0-1 0,1 1 0,1-1 0,0 1 0,1-1 0,4-22 0,0 15 14,0 0-1,2 1 0,0 0 0,2 0 1,0 1-1,0 0 0,2 0 1,15-18-1,-17 24-127,0 1 0,0 1-1,1 0 1,0 0 0,1 1 0,0 0-1,1 1 1,0 0 0,0 1 0,0 1-1,1 0 1,22-8 0,-6 8-6712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2.493"/>
    </inkml:context>
    <inkml:brush xml:id="br0">
      <inkml:brushProperty name="width" value="0.05" units="cm"/>
      <inkml:brushProperty name="height" value="0.05" units="cm"/>
    </inkml:brush>
  </inkml:definitions>
  <inkml:trace contextRef="#ctx0" brushRef="#br0">1 30 24575,'0'-2'0,"-1"1"0,1-1 0,0 1 0,0 0 0,1-1 0,-1 1 0,0-1 0,0 1 0,1 0 0,-1-1 0,1 1 0,-1 0 0,1-1 0,-1 1 0,1 0 0,0 0 0,0 0 0,0 0 0,-1-1 0,3 0 0,-2 2 0,0 0 0,-1 0 0,1 0 0,0 0 0,0 0 0,0 0 0,0 0 0,0 0 0,0 1 0,-1-1 0,1 0 0,0 0 0,0 1 0,0-1 0,0 1 0,-1-1 0,1 0 0,0 1 0,0 0 0,-1-1 0,1 1 0,-1-1 0,1 1 0,0 0 0,-1 0 0,1-1 0,-1 1 0,1 0 0,-1 0 0,0-1 0,1 1 0,-1 1 0,147 288 0,-137-269 0,9 26-455,-1 2 0,22 100 0,-34-118-6371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2.871"/>
    </inkml:context>
    <inkml:brush xml:id="br0">
      <inkml:brushProperty name="width" value="0.05" units="cm"/>
      <inkml:brushProperty name="height" value="0.05" units="cm"/>
    </inkml:brush>
  </inkml:definitions>
  <inkml:trace contextRef="#ctx0" brushRef="#br0">46 146 24575,'20'-46'0,"-17"36"0,1 0 0,1 0 0,0 1 0,0-1 0,0 1 0,1 0 0,11-12 0,-16 20 0,0 0 0,0 0 0,-1 0 0,1 0 0,0 1 0,0-1 0,0 0 0,0 1 0,0-1 0,0 0 0,0 1 0,0-1 0,0 1 0,1 0 0,-1-1 0,0 1 0,0 0 0,0 0 0,2-1 0,-2 2 0,0-1 0,-1 0 0,1 1 0,0-1 0,-1 0 0,1 1 0,0-1 0,-1 1 0,1-1 0,-1 1 0,1-1 0,-1 1 0,1-1 0,-1 1 0,1 0 0,-1-1 0,1 1 0,-1 0 0,0-1 0,0 1 0,1 1 0,0 3 0,0-1 0,0 0 0,0 1 0,-1-1 0,0 1 0,0-1 0,0 1 0,-1 7 0,-3 4 0,-1 0 0,0-1 0,-1 1 0,-1-1 0,-14 23 0,15-28 0,0 0 0,-1-1 0,0 0 0,0-1 0,-1 1 0,0-1 0,0-1 0,-1 0 0,-10 7 0,4-8 0,11-10 0,4 2 0,1 1 0,-1 0 0,1 0 0,0 0 0,-1-1 0,1 1 0,0 0 0,0 0 0,0 0 0,0 0 0,0 0 0,0 1 0,0-1 0,0 0 0,0 0 0,0 1 0,2-2 0,4-1 0,0 0 0,0 0 0,1 0 0,-1 1 0,0 0 0,1 1 0,0-1 0,-1 1 0,1 1 0,0 0 0,13 1 0,-7 1 0,-1 0 0,0 1 0,-1 1 0,1 0 0,-1 1 0,16 8 0,8 8 0,0 2 0,-2 1 0,39 36 0,-46-39-1365,-4-4-5461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2.931"/>
    </inkml:context>
    <inkml:brush xml:id="br0">
      <inkml:brushProperty name="width" value="0.05" units="cm"/>
      <inkml:brushProperty name="height" value="0.05" units="cm"/>
    </inkml:brush>
  </inkml:definitions>
  <inkml:trace contextRef="#ctx0" brushRef="#br0">2 0 24575,'-1'240'0,"5"344"0,45-6 0,-42-535 0,1-1 0,23 67 0,-30-107 0,-1 0 0,1 0 0,0 0 0,0 0 0,0 1 0,0-1 0,0-1 0,0 1 0,1 0 0,-1 0 0,1 0 0,-1-1 0,1 1 0,0 0 0,-1-1 0,1 0 0,0 1 0,0-1 0,0 0 0,0 0 0,0 0 0,0 0 0,1-1 0,-1 1 0,0 0 0,0-1 0,0 0 0,1 1 0,-1-1 0,0 0 0,1 0 0,-1 0 0,0 0 0,0-1 0,1 1 0,1-2 0,8-2 0,0 0 0,0-1 0,-1-1 0,0 0 0,15-11 0,-10 7 0,43-25 0,1 3 0,2 3 0,89-29 0,-50 27 0,155-25 0,-143 37-96,269-57-1173,-353 68-5557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3.305"/>
    </inkml:context>
    <inkml:brush xml:id="br0">
      <inkml:brushProperty name="width" value="0.05" units="cm"/>
      <inkml:brushProperty name="height" value="0.05" units="cm"/>
    </inkml:brush>
  </inkml:definitions>
  <inkml:trace contextRef="#ctx0" brushRef="#br0">74 335 24575,'0'-5'0,"-4"-1"0,-3-4 0,1 3 0,1 9 0,6 8 0,4 11 0,4 8 0,2 3 0,3 5 0,4 1 0,3-1 0,-2-2 0,1-3 0,-3-2 0,-5-1 0,1-6 0,-2-7-8191</inkml:trace>
  <inkml:trace contextRef="#ctx0" brushRef="#br0" timeOffset="1">46 7 24575,'-5'-5'0,"-5"4"0,-2 6 0,1 7 0,3 1-8191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3.649"/>
    </inkml:context>
    <inkml:brush xml:id="br0">
      <inkml:brushProperty name="width" value="0.05" units="cm"/>
      <inkml:brushProperty name="height" value="0.05" units="cm"/>
    </inkml:brush>
  </inkml:definitions>
  <inkml:trace contextRef="#ctx0" brushRef="#br0">375 74 24575,'1'0'0,"0"-1"0,0 0 0,0 0 0,-1 0 0,1 1 0,0-1 0,-1 0 0,1 0 0,0 0 0,-1-1 0,1 1 0,-1 0 0,0 0 0,1 0 0,-1 0 0,0 0 0,1 0 0,-1-1 0,0 1 0,0 0 0,0 0 0,0 0 0,0 0 0,-1-1 0,1 1 0,-1-2 0,0 1 0,0 0 0,-1 0 0,1 1 0,0-1 0,-1 0 0,0 1 0,1-1 0,-1 1 0,0-1 0,0 1 0,0 0 0,0 0 0,-2-1 0,-6-2 0,0 0 0,-1 0 0,1 2 0,-22-4 0,12 5 0,-1 1 0,1 1 0,-1 1 0,1 1 0,0 1 0,0 1 0,0 0 0,1 2 0,-34 15 0,49-20 0,0 0 0,0 0 0,0 0 0,0 1 0,1-1 0,-1 1 0,1 0 0,0 0 0,0 1 0,0-1 0,-5 7 0,7-8 0,0 0 0,1-1 0,-1 1 0,1 0 0,-1 0 0,1-1 0,0 1 0,-1 0 0,1 0 0,0-1 0,0 1 0,0 0 0,0 0 0,1 0 0,-1-1 0,0 1 0,1 0 0,-1 0 0,1-1 0,0 1 0,0 0 0,-1-1 0,1 1 0,0-1 0,0 1 0,0-1 0,1 1 0,-1-1 0,0 0 0,0 0 0,1 0 0,1 2 0,5 3 0,1 0 0,0 0 0,0-1 0,0 0 0,0 0 0,1-1 0,11 3 0,75 17 0,-43-13 0,-5 0 0,-17-4 0,0 0 0,50 21 0,-79-27 0,0 0 0,0 0 0,0 0 0,0 0 0,0 0 0,0 1 0,-1-1 0,1 0 0,0 1 0,-1-1 0,1 1 0,-1 0 0,0-1 0,2 3 0,-3-3 0,0 0 0,0 0 0,0 0 0,0 0 0,0 0 0,0 0 0,0 0 0,0 0 0,0 0 0,0 0 0,0 0 0,-1 0 0,1 0 0,0 0 0,-1 0 0,1 0 0,-1 0 0,1 0 0,-1 0 0,1 0 0,-1-1 0,0 1 0,1 0 0,-1 0 0,0-1 0,0 1 0,1 0 0,-1-1 0,0 1 0,0-1 0,-1 1 0,-10 6 14,1-1-1,-1 0 0,0-1 0,0 0 1,0-1-1,-1 0 0,0-1 1,-15 2-1,7-3-310,1 0 0,-1-1 0,0-1 0,-30-4 0,19-2-6529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3.979"/>
    </inkml:context>
    <inkml:brush xml:id="br0">
      <inkml:brushProperty name="width" value="0.05" units="cm"/>
      <inkml:brushProperty name="height" value="0.05" units="cm"/>
    </inkml:brush>
  </inkml:definitions>
  <inkml:trace contextRef="#ctx0" brushRef="#br0">71 11 24575,'-19'-5'0,"15"4"0,0 0 0,0 0 0,-1 0 0,1 0 0,0 1 0,-7 0 0,10 0 0,0 0 0,0 0 0,1 1 0,-1-1 0,0 0 0,0 1 0,1-1 0,-1 0 0,0 1 0,1-1 0,-1 1 0,0 0 0,1-1 0,-1 1 0,1-1 0,-1 1 0,1 0 0,-1-1 0,1 1 0,0 0 0,-1 0 0,1-1 0,0 1 0,-1 0 0,1 0 0,0-1 0,0 1 0,0 0 0,0 0 0,0 0 0,0 0 0,0-1 0,0 1 0,0 0 0,0 0 0,0 0 0,0-1 0,1 1 0,-1 0 0,1 1 0,4 15 0,1-1 0,1 0 0,0 0 0,1 0 0,0-1 0,19 23 0,-4-3 0,168 268 0,-182-285-38,-8-15-83,0 1 0,1 0 1,0-1-1,0 1 1,0-1-1,0 0 0,0 0 1,1 0-1,-1 0 1,4 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4.355"/>
    </inkml:context>
    <inkml:brush xml:id="br0">
      <inkml:brushProperty name="width" value="0.05" units="cm"/>
      <inkml:brushProperty name="height" value="0.05" units="cm"/>
    </inkml:brush>
  </inkml:definitions>
  <inkml:trace contextRef="#ctx0" brushRef="#br0">266 497 24575,'-13'-14'0,"2"-1"0,-1 0 0,-12-24 0,-3-3 0,-8-7 0,-5-9 0,-47-86 0,84 139 0,1 1 0,0-1 0,0 0 0,0 0 0,0 0 0,1 0 0,0 0 0,0 0 0,1-1 0,-1 1 0,1 0 0,1-6 0,-1 8 0,1 1 0,0 0 0,0-1 0,0 1 0,0 0 0,0-1 0,0 1 0,1 0 0,-1 0 0,1 0 0,0 0 0,-1 1 0,1-1 0,0 0 0,0 1 0,0-1 0,0 1 0,0-1 0,1 1 0,-1 0 0,0 0 0,1 0 0,-1 0 0,0 1 0,1-1 0,-1 1 0,3-1 0,13-1 0,0 0 0,0 1 0,0 1 0,1 1 0,-1 0 0,-1 2 0,1 0 0,0 0 0,-1 2 0,1 0 0,-1 2 0,-1-1 0,1 2 0,-1 0 0,0 1 0,-1 1 0,0 0 0,-1 1 0,0 1 0,24 25 0,-36-34 0,1 0 0,-1 0 0,0 0 0,0 0 0,-1 0 0,1 0 0,0 1 0,-1-1 0,0 1 0,0-1 0,0 1 0,0 0 0,-1-1 0,1 1 0,-1 0 0,0-1 0,0 1 0,-1 4 0,0-3 0,0 0 0,-1 0 0,0-1 0,0 1 0,0-1 0,-1 1 0,1-1 0,-1 0 0,0 1 0,0-1 0,-7 6 0,-2 1 0,0-1 0,-1-1 0,0 0 0,-1 0 0,0-2 0,0 1 0,-23 7 0,1-5-1365,6-3-5461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4.743"/>
    </inkml:context>
    <inkml:brush xml:id="br0">
      <inkml:brushProperty name="width" value="0.05" units="cm"/>
      <inkml:brushProperty name="height" value="0.05" units="cm"/>
    </inkml:brush>
  </inkml:definitions>
  <inkml:trace contextRef="#ctx0" brushRef="#br0">73 98 24575,'-4'-1'0,"-1"1"0,1-2 0,0 1 0,0-1 0,0 1 0,-5-4 0,-14-4 0,8 5 0,23 5 0,28 6 0,-10 1 0,0 1 0,37 18 0,-55-23 0,-1 0 0,1 0 0,-1 1 0,0 0 0,0 0 0,-1 1 0,1 0 0,-1 0 0,-1 1 0,1-1 0,-1 1 0,5 9 0,-9-15 0,-1 0 0,1 0 0,0 0 0,-1 0 0,1 0 0,-1 0 0,1 1 0,-1-1 0,0 0 0,1 0 0,-1 0 0,0 1 0,0-1 0,0 0 0,0 1 0,0-1 0,0 0 0,0 0 0,0 1 0,-1-1 0,1 0 0,0 0 0,-1 0 0,1 1 0,-1-1 0,1 0 0,-1 0 0,0 0 0,1 0 0,-1 0 0,0 0 0,-2 2 0,2-3 0,0 1 0,-1-1 0,1 0 0,-1 1 0,1-1 0,0 0 0,-1 0 0,1 0 0,-1 0 0,1 0 0,0 0 0,-1 0 0,1-1 0,-1 1 0,1 0 0,0-1 0,-1 1 0,1-1 0,0 0 0,-1 1 0,1-1 0,0 0 0,0 0 0,0 0 0,0 0 0,0 0 0,0 0 0,0 0 0,-1-2 0,-3-2 8,0-1-1,1 1 1,0-1-1,0-1 1,0 1-1,1 0 1,0-1-1,0 0 1,1 0-1,0 0 1,0 0-1,0 0 1,1 0-1,0 0 1,1-10-1,0 12-75,0 0 1,1-1-1,0 1 1,0 0-1,0-1 1,0 1-1,1 0 1,0 0-1,0 0 1,1 0-1,-1 1 1,1-1-1,0 0 1,0 1-1,1 0 1,-1 0-1,1 0 1,0 0-1,0 1 1,0-1-1,5-2 1,16-8-6759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5.085"/>
    </inkml:context>
    <inkml:brush xml:id="br0">
      <inkml:brushProperty name="width" value="0.05" units="cm"/>
      <inkml:brushProperty name="height" value="0.05" units="cm"/>
    </inkml:brush>
  </inkml:definitions>
  <inkml:trace contextRef="#ctx0" brushRef="#br0">161 425 24575,'-42'-4'0,"32"2"0,0 1 0,0 0 0,1 1 0,-1 0 0,0 0 0,-11 2 0,19-1 0,0-1 0,0 1 0,0 0 0,0 0 0,0 0 0,0 0 0,0 0 0,0 0 0,1 0 0,-1 1 0,0-1 0,1 1 0,-1-1 0,1 1 0,0 0 0,-1-1 0,1 1 0,0 0 0,0 0 0,0 0 0,0 0 0,0 0 0,1 0 0,-1 0 0,0 0 0,1 0 0,0 0 0,0 1 0,-1-1 0,1 0 0,0 0 0,1 4 0,0 2 0,0 0 0,1 0 0,-1 0 0,2 0 0,-1-1 0,1 1 0,0-1 0,1 1 0,0-1 0,0 0 0,0 0 0,1-1 0,0 0 0,0 1 0,1-2 0,-1 1 0,1-1 0,1 0 0,9 7 0,0-1 0,1-1 0,1 0 0,0-1 0,0-1 0,1 0 0,33 7 0,-41-12 0,1-1 0,0-1 0,0 0 0,0-1 0,0 0 0,14-2 0,-23 2 0,1-1 0,-1 1 0,1 0 0,-1-1 0,0 0 0,0 0 0,1 0 0,-1 0 0,0-1 0,0 1 0,0-1 0,0 0 0,0 0 0,-1 0 0,1 0 0,-1 0 0,1 0 0,-1-1 0,0 0 0,1 1 0,-1-1 0,-1 0 0,1 0 0,0 0 0,2-5 0,-4 4 0,0 0 0,0 0 0,0 0 0,0 0 0,-1 0 0,1 0 0,-1 1 0,0-1 0,0 0 0,0 0 0,-1 1 0,1-1 0,-1 1 0,0-1 0,0 1 0,0 0 0,0 0 0,-1 0 0,1 0 0,-5-4 0,-7-6 0,0 0 0,-27-18 0,41 31 0,-23-16-151,0 1-1,-1 1 0,-1 1 0,0 2 1,-1 0-1,0 1 0,0 2 1,-35-7-1,48 14-6674</inkml:trace>
  <inkml:trace contextRef="#ctx0" brushRef="#br0" timeOffset="1">433 70 24575,'0'-3'0,"-1"-1"0,1 1 0,-1-1 0,0 0 0,0 1 0,0 0 0,-3-5 0,3 5 0,0 0 0,0 1 0,0-1 0,0 0 0,0 0 0,1 1 0,-1-1 0,1 0 0,0 0 0,0-4 0,0 7 0,0 0 0,0-1 0,0 1 0,0 0 0,0 0 0,0 0 0,0 0 0,0 0 0,0 0 0,0 0 0,0 0 0,0 0 0,0-1 0,0 1 0,0 0 0,0 0 0,0 0 0,0 0 0,0 0 0,0 0 0,0 0 0,0 0 0,1 0 0,-1 0 0,0-1 0,0 1 0,0 0 0,0 0 0,0 0 0,0 0 0,0 0 0,0 0 0,0 0 0,0 0 0,1 0 0,-1 0 0,0 0 0,0 0 0,0 0 0,0 0 0,0 0 0,0 0 0,0 0 0,0 0 0,1 0 0,-1 0 0,0 0 0,0 0 0,0 0 0,0 0 0,0 0 0,0 0 0,0 0 0,0 0 0,0 1 0,0-1 0,1 0 0,-1 0 0,0 0 0,0 0 0,0 0 0,0 0 0,8 9 0,6 14 0,279 476 0,-242-416-1365,-34-53-5461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5.430"/>
    </inkml:context>
    <inkml:brush xml:id="br0">
      <inkml:brushProperty name="width" value="0.05" units="cm"/>
      <inkml:brushProperty name="height" value="0.05" units="cm"/>
    </inkml:brush>
  </inkml:definitions>
  <inkml:trace contextRef="#ctx0" brushRef="#br0">35 442 24575,'0'-4'0,"-1"0"0,0 0 0,0 0 0,0 0 0,-1 0 0,0 0 0,1 0 0,-1 0 0,-5-5 0,5 5 0,0 0 0,-1 0 0,1 0 0,0 0 0,1 0 0,-3-9 0,4 11 0,0 1 0,0-1 0,0 1 0,0-1 0,0 1 0,1 0 0,-1-1 0,0 1 0,1-1 0,-1 1 0,1 0 0,0-1 0,-1 1 0,1 0 0,0 0 0,0 0 0,0-1 0,-1 1 0,1 0 0,0 0 0,1 0 0,-1 0 0,0 1 0,0-1 0,0 0 0,3-1 0,18-9 0,1 1 0,0 1 0,0 1 0,35-7 0,-2 0 0,-40 10 0,22-5 0,-1-2 0,0-2 0,-1-1 0,50-29 0,-82 42 0,0-1 0,0 0 0,-1 0 0,1 0 0,-1-1 0,1 0 0,-1 1 0,0-1 0,0 0 0,-1 0 0,1-1 0,1-4 0,-3 7 0,-1 0 0,1 0 0,-1 0 0,1 0 0,-1-1 0,0 1 0,0 0 0,0 0 0,-1 0 0,1 0 0,0 0 0,-1 0 0,1 0 0,-1 0 0,0 0 0,1 0 0,-1 0 0,0 0 0,0 0 0,-1 0 0,1 0 0,0 1 0,0-1 0,-1 1 0,1-1 0,-1 1 0,0-1 0,1 1 0,-5-2 0,-6-5 0,-2 2 0,1-1 0,-1 2 0,0 0 0,0 0 0,0 2 0,-1 0 0,1 0 0,-1 1 0,0 1 0,1 0 0,-1 1 0,0 1 0,-23 4 0,33-4 0,1 0 0,0 0 0,0 0 0,-1 0 0,1 1 0,0 0 0,0 0 0,0 0 0,1 0 0,-1 1 0,0-1 0,1 1 0,0 0 0,-1 0 0,1 0 0,0 1 0,1-1 0,-1 1 0,1-1 0,-1 1 0,1 0 0,0 0 0,0 0 0,1 0 0,-1 0 0,1 1 0,0-1 0,0 0 0,1 1 0,-1-1 0,1 0 0,0 1 0,0-1 0,0 1 0,1-1 0,-1 1 0,1-1 0,0 0 0,0 0 0,4 7 0,1 5-65,1-2 0,0 1 0,2-1 0,-1 0 0,2 0 0,0-1 0,0-1 0,1 0 0,1 0 0,0-1 0,1-1 0,0 0 0,0 0 0,1-1 0,0-1 0,1 0 0,0-2 0,0 1 0,0-2 0,25 7 0,3-4-6761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5.792"/>
    </inkml:context>
    <inkml:brush xml:id="br0">
      <inkml:brushProperty name="width" value="0.05" units="cm"/>
      <inkml:brushProperty name="height" value="0.05" units="cm"/>
    </inkml:brush>
  </inkml:definitions>
  <inkml:trace contextRef="#ctx0" brushRef="#br0">332 618 24575,'-6'-5'0,"0"0"0,-1 0 0,1 1 0,-1 0 0,1 0 0,-1 1 0,-1 0 0,-13-5 0,-66-11 0,53 13 0,24 4 0,-1-1 0,-1 1 0,1 0 0,-1 1 0,-21 0 0,31 1 0,0 1 0,0-1 0,0 0 0,0 1 0,0-1 0,0 1 0,0-1 0,0 1 0,0 0 0,0 0 0,0 0 0,1 0 0,-1 0 0,0 0 0,1 0 0,-1 1 0,0-1 0,1 1 0,0-1 0,-1 1 0,1 0 0,0-1 0,0 1 0,0 0 0,0 0 0,0 0 0,0 0 0,1 0 0,-1 0 0,0 0 0,1 0 0,0 0 0,-1 3 0,1 4 0,1 0 0,0-1 0,0 1 0,1 0 0,0-1 0,1 0 0,-1 0 0,2 1 0,-1-2 0,1 1 0,0 0 0,1-1 0,7 11 0,-3-7 0,0 0 0,0 0 0,1 0 0,1-2 0,-1 1 0,2-1 0,17 11 0,-19-15 0,0 0 0,0-1 0,1 0 0,-1-1 0,1 0 0,0-1 0,0 0 0,0-1 0,0 0 0,0 0 0,0-1 0,0-1 0,0 0 0,0 0 0,0-1 0,0-1 0,-1 1 0,1-2 0,-1 0 0,0 0 0,0-1 0,14-8 0,-8 3 0,-2 0 0,1-1 0,-2 0 0,1-1 0,-1 0 0,-1-1 0,0-1 0,-1 0 0,-1-1 0,0 0 0,-1 0 0,-1-1 0,9-21 0,-10 15 0,-1 0 0,0-1 0,-2 0 0,-1 0 0,-1-1 0,0 1 0,-2 0 0,-1-1 0,-1 1 0,-7-36 0,4 38 0,0 0 0,-1 0 0,-1 0 0,-2 1 0,1 0 0,-2 0 0,-1 1 0,0 0 0,-2 1 0,0 1 0,-20-22 0,26 32 0,0 1 0,0 0 0,-1 0 0,-13-7 0,20 12 0,0 0 0,0 0 0,0 1 0,-1-1 0,1 0 0,0 1 0,0-1 0,-1 1 0,1 0 0,0-1 0,-1 1 0,1 0 0,0 0 0,-1 0 0,1 0 0,-1 0 0,1 0 0,0 0 0,-1 0 0,1 1 0,0-1 0,-1 0 0,1 1 0,0-1 0,0 1 0,-1-1 0,1 1 0,0 0 0,0 0 0,0 0 0,0-1 0,0 1 0,0 0 0,0 0 0,0 0 0,0 0 0,0 1 0,0-1 0,0 2 0,-2 5 0,0 0 0,1 0 0,0 0 0,1 0 0,0 0 0,0 0 0,0 1 0,1-1 0,1 0 0,-1 0 0,4 15 0,3 9 0,16 47 0,-21-74 0,24 69-273,2-2 0,4-1 0,4-1 0,49 74 0,-67-118-6553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6.626"/>
    </inkml:context>
    <inkml:brush xml:id="br0">
      <inkml:brushProperty name="width" value="0.05" units="cm"/>
      <inkml:brushProperty name="height" value="0.05" units="cm"/>
    </inkml:brush>
  </inkml:definitions>
  <inkml:trace contextRef="#ctx0" brushRef="#br0">74 845 24575,'-6'-1'0,"1"0"0,-1-1 0,1 1 0,-1-1 0,1 0 0,0-1 0,0 1 0,0-1 0,1 0 0,-1 0 0,-6-6 0,10 9 0,1-1 0,-1 1 0,1-1 0,0 1 0,-1-1 0,1 1 0,0-1 0,-1 0 0,1 1 0,0-1 0,0 1 0,-1-1 0,1 0 0,0 1 0,0-1 0,0 0 0,0 1 0,0-1 0,0 0 0,0 1 0,0-1 0,0 0 0,0 1 0,0-1 0,0 1 0,0-1 0,1 0 0,-1 1 0,0-1 0,1 0 0,-1 1 0,0-1 0,1 1 0,-1-1 0,0 1 0,1-1 0,-1 1 0,1-1 0,-1 1 0,1 0 0,-1-1 0,1 1 0,-1-1 0,1 1 0,0 0 0,-1 0 0,1-1 0,0 1 0,33-14 0,573-181 0,-591 190 0,-11 4 0,0 0 0,0 0 0,-1-1 0,1 1 0,0-1 0,-1 0 0,1 0 0,-1-1 0,0 0 0,0 1 0,0-1 0,0-1 0,-1 1 0,1 0 0,3-5 0,-7 7 0,1 0 0,-1 0 0,0 0 0,0 0 0,1 0 0,-1 0 0,0 0 0,0 0 0,0 0 0,0 1 0,0-1 0,0 0 0,0 0 0,0 0 0,-1 0 0,1 0 0,0 0 0,0 0 0,-1 0 0,1 0 0,-1 0 0,1 1 0,-1-1 0,1 0 0,-1 0 0,1 0 0,-1 1 0,0-1 0,1 0 0,-1 1 0,0-1 0,0 1 0,0-1 0,1 1 0,-1-1 0,0 1 0,0-1 0,0 1 0,0 0 0,0 0 0,-1-1 0,-41-9 0,26 8 0,0 1 0,-1 1 0,1 0 0,0 1 0,0 1 0,0 0 0,0 1 0,0 1 0,-24 9 0,34-10 0,0 0 0,0 1 0,1 0 0,-1-1 0,1 2 0,0-1 0,0 1 0,1 0 0,0 0 0,0 1 0,0 0 0,0-1 0,1 2 0,0-1 0,0 0 0,1 1 0,-1 0 0,1 0 0,1 0 0,0 0 0,0 0 0,0 0 0,1 1 0,-1 9 0,1-9 0,1 0 0,1 0 0,-1 0 0,2 0 0,-1 0 0,1-1 0,0 1 0,0-1 0,1 1 0,0-1 0,0 0 0,1 0 0,0 0 0,0 0 0,1-1 0,0 1 0,0-1 0,0-1 0,1 1 0,9 7 0,-3-4 0,1 0 0,-1 0 0,2-2 0,-1 0 0,1 0 0,0-1 0,1-1 0,-1 0 0,28 4 0,-4-4 0,0-2 0,0-2 0,0-1 0,0-2 0,0-2 0,69-15 0,-15-5 0,138-56 0,-60 7 0,-142 59 0,-1-1 0,0-2 0,44-36 0,-68 51 0,1-1 0,-1 0 0,0 0 0,-1 0 0,1-1 0,0 1 0,-1-1 0,0 1 0,0-1 0,0 0 0,0 0 0,1-4 0,-3 6 0,0 0 0,0 1 0,0-1 0,0 0 0,0 1 0,0-1 0,-1 0 0,1 1 0,-1-1 0,1 0 0,-1 1 0,1-1 0,-1 1 0,0-1 0,0 1 0,0 0 0,0-1 0,0 1 0,0 0 0,0-1 0,0 1 0,-1 0 0,1 0 0,0 0 0,-1 0 0,1 0 0,-1 1 0,1-1 0,-1 0 0,1 1 0,-1-1 0,-1 0 0,-22-8 0,0 1 0,0 1 0,0 1 0,-48-4 0,-106 2 0,175 8 0,-6 0 0,-1 0 0,1 0 0,0 1 0,0 0 0,0 1 0,-17 5 0,25-6 0,0 0 0,0 0 0,0 0 0,-1 0 0,1 1 0,0-1 0,1 1 0,-1-1 0,0 1 0,0-1 0,1 1 0,-1 0 0,1 0 0,-1 0 0,1 0 0,0 0 0,0 0 0,0 0 0,0 0 0,0 1 0,0-1 0,1 0 0,-1 1 0,1-1 0,0 0 0,-1 1 0,1-1 0,0 0 0,1 1 0,-1-1 0,0 1 0,0-1 0,2 5 0,0-1 0,1 1 0,-1-1 0,1 1 0,0-1 0,0 0 0,1 0 0,0-1 0,0 1 0,0-1 0,1 1 0,0-1 0,0-1 0,0 1 0,0-1 0,1 0 0,0 0 0,-1 0 0,2-1 0,10 5 0,-5-3 0,-1-1 0,1 0 0,0-1 0,0 0 0,0-1 0,0-1 0,0 1 0,1-2 0,-1 0 0,17-2 0,-16 0 0,0-1 0,0 0 0,-1-1 0,1 0 0,-1-1 0,0-1 0,0 0 0,-1 0 0,0-1 0,0-1 0,0 1 0,17-19 0,-21 19 0,0-1 0,-1 1 0,0-1 0,-1-1 0,1 1 0,-2-1 0,1 0 0,-1 0 0,-1 0 0,0 0 0,0-1 0,0 0 0,-1 1 0,-1-1 0,0 0 0,0 0 0,-2-18 0,-1 9 0,-2-1 0,0 1 0,-2-1 0,0 1 0,-1 1 0,0-1 0,-2 1 0,-18-29 0,-11-9 0,-53-60 0,83 106 0,6 7 0,-1 1 0,1-1 0,0 1 0,-1-1 0,1 1 0,-1 0 0,0 0 0,-3-2 0,6 4 0,-1 0 0,1 0 0,0 0 0,0 0 0,0 0 0,0 0 0,0 0 0,-1 0 0,1 0 0,0 0 0,0 0 0,0 0 0,0 0 0,0 0 0,-1 0 0,1 0 0,0 0 0,0 0 0,0 0 0,0 0 0,0 0 0,0 0 0,-1 0 0,1 0 0,0 1 0,0-1 0,0 0 0,0 0 0,0 0 0,0 0 0,0 0 0,0 0 0,-1 0 0,1 1 0,0-1 0,0 0 0,0 0 0,0 0 0,0 0 0,0 0 0,0 1 0,0-1 0,0 0 0,0 0 0,0 0 0,0 0 0,0 0 0,0 1 0,0-1 0,0 0 0,0 0 0,0 0 0,7 20 0,280 522 0,-268-509 0,30 64-1365,-35-62-5461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8.449"/>
    </inkml:context>
    <inkml:brush xml:id="br0">
      <inkml:brushProperty name="width" value="0.05" units="cm"/>
      <inkml:brushProperty name="height" value="0.05" units="cm"/>
    </inkml:brush>
  </inkml:definitions>
  <inkml:trace contextRef="#ctx0" brushRef="#br0">697 386 24575,'-1'-1'0,"0"1"0,0-1 0,0 1 0,-1-1 0,1 0 0,0 1 0,0-1 0,0 0 0,0 0 0,0 0 0,0 1 0,0-1 0,1 0 0,-1 0 0,0-1 0,0 1 0,1 0 0,-1 0 0,1 0 0,-1 0 0,1-1 0,-1 1 0,1 0 0,0 0 0,-1-1 0,1 1 0,0-2 0,-5-42 0,5 40 0,-2-35 0,2 18 0,-2-1 0,0 1 0,-1-1 0,-10-33 0,11 49 0,-1 1 0,1-1 0,-1 1 0,-1 0 0,1 0 0,-1 1 0,0-1 0,-1 1 0,1 0 0,-1 0 0,0 0 0,0 0 0,-1 1 0,1 0 0,-1 0 0,0 0 0,0 1 0,0 0 0,-11-3 0,4 1 0,0 2 0,0-1 0,-1 2 0,0 0 0,1 0 0,-1 2 0,0-1 0,0 2 0,-26 3 0,21 0 0,0 1 0,1 0 0,-1 2 0,1 0 0,1 1 0,-30 17 0,28-13 0,1 1 0,0 1 0,1 0 0,1 1 0,0 1 0,1 0 0,1 1 0,0 1 0,1 0 0,1 1 0,1 0 0,1 1 0,-9 23 0,15-32 0,1 0 0,0 1 0,1-1 0,0 1 0,0 0 0,1-1 0,1 1 0,0 0 0,1 0 0,0-1 0,1 1 0,0 0 0,1-1 0,0 0 0,1 1 0,0-1 0,0-1 0,2 1 0,-1-1 0,1 1 0,1-2 0,0 1 0,0-1 0,1 0 0,0 0 0,0-1 0,14 10 0,3 1 0,1-1 0,0-1 0,1-2 0,1 0 0,51 18 0,153 33 0,15 6 0,-236-68 0,0 0 0,-1 1 0,1 1 0,-1-1 0,0 2 0,16 13 0,-24-19 0,0 1 0,0 0 0,0 0 0,-1 0 0,1 1 0,-1-1 0,1 0 0,-1 1 0,0-1 0,0 1 0,0-1 0,0 1 0,0-1 0,-1 1 0,1-1 0,-1 1 0,0 0 0,0-1 0,0 1 0,0 0 0,0 0 0,0-1 0,-1 1 0,1-1 0,-1 1 0,0 0 0,0-1 0,0 1 0,0-1 0,0 0 0,-1 1 0,1-1 0,0 0 0,-1 0 0,-3 4 0,-7 8 0,-1-1 0,0 0 0,-1-1 0,0-1 0,-1 0 0,-1-1 0,-24 13 0,-9 1 0,-66 22 0,90-37 0,-1-1 0,0-1 0,0-1 0,0-2 0,-1 0 0,0-2 0,-37-2 0,53-1 0,1 0 0,0-1 0,0 0 0,0-1 0,0 0 0,0 0 0,0-1 0,1 0 0,-16-10 0,19 10 0,0-1 0,1 0 0,-1 0 0,1-1 0,0 1 0,0-1 0,1 0 0,-1-1 0,2 1 0,-1-1 0,0 0 0,1 0 0,1 0 0,-4-12 0,4 11-85,1 0 0,0-1-1,0 1 1,1-1 0,0 1-1,0 0 1,1-1 0,0 1-1,1 0 1,-1 0 0,2 0-1,-1 0 1,1 0 0,1 0-1,5-10 1,15-21-6741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9:13.290"/>
    </inkml:context>
    <inkml:brush xml:id="br0">
      <inkml:brushProperty name="width" value="0.05" units="cm"/>
      <inkml:brushProperty name="height" value="0.05" units="cm"/>
    </inkml:brush>
  </inkml:definitions>
  <inkml:trace contextRef="#ctx0" brushRef="#br0">60 31 24575,'-9'-10'0,"-12"-10"0,11 21 0,2 15 0,3 11 0,2 0 0,1 0 0,1 1 0,1-1 0,6 50 0,-4-64 0,76 438 0,-17-143 0,-50-233 0,-4 0 0,-1 84 0,-10-111-1365,-2-12-5461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8.885"/>
    </inkml:context>
    <inkml:brush xml:id="br0">
      <inkml:brushProperty name="width" value="0.05" units="cm"/>
      <inkml:brushProperty name="height" value="0.05" units="cm"/>
    </inkml:brush>
  </inkml:definitions>
  <inkml:trace contextRef="#ctx0" brushRef="#br0">1 321 24575,'19'-23'0,"-17"19"0,1-1 0,0 1 0,1 1 0,-1-1 0,1 0 0,-1 1 0,8-5 0,-10 7 0,1 1 0,-1-1 0,1 1 0,0-1 0,-1 1 0,1 0 0,0-1 0,0 1 0,-1 0 0,1 0 0,0 0 0,-1 1 0,1-1 0,0 0 0,0 1 0,-1-1 0,1 1 0,-1-1 0,1 1 0,0 0 0,-1-1 0,1 1 0,-1 0 0,0 0 0,1 0 0,-1 1 0,2 1 0,3 2 0,1 2 0,-1-1 0,-1 1 0,0 0 0,1 0 0,-2 0 0,5 9 0,25 62 0,-18-38 0,114 259 0,-130-299 0,0 0 0,0 0 0,0 0 0,0 0 0,0 0 0,0 0 0,0 0 0,0 0 0,0 0 0,0 0 0,0 0 0,0 0 0,0 0 0,0 0 0,0 0 0,0 0 0,0 0 0,1 0 0,-1 0 0,0 0 0,0 0 0,0 0 0,0 0 0,-3-12 0,-6-20 0,-25-65 0,-24-108 0,46 149 0,3 1 0,2-2 0,1-88 0,6 138 0,0-1 0,1 1 0,0-1 0,0 1 0,1-1 0,3-10 0,-4 16 0,0 0 0,0 1 0,0-1 0,0 0 0,0 1 0,0-1 0,0 1 0,0-1 0,1 1 0,-1-1 0,0 1 0,1 0 0,-1 0 0,1 0 0,0 0 0,-1 0 0,1 0 0,0 0 0,-1 0 0,1 1 0,0-1 0,0 1 0,0-1 0,0 1 0,0 0 0,0 0 0,0-1 0,-1 1 0,5 1 0,2 1 0,0-1 0,0 2 0,0-1 0,-1 1 0,1 1 0,-1-1 0,0 1 0,0 0 0,10 8 0,57 52 0,-71-61 0,69 69 0,-3 4 0,-3 2 0,108 173 0,-147-205-1365,-8-8-5461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9.216"/>
    </inkml:context>
    <inkml:brush xml:id="br0">
      <inkml:brushProperty name="width" value="0.05" units="cm"/>
      <inkml:brushProperty name="height" value="0.05" units="cm"/>
    </inkml:brush>
  </inkml:definitions>
  <inkml:trace contextRef="#ctx0" brushRef="#br0">125 324 24575,'-9'-4'0,"-8"-7"0,-5-6 0,-5 0 0,4-2 0,4-2 0,12 2 0,15 1 0,11-3 0,12-1 0,14-3 0,14 0 0,10-2 0,3 0 0,4-1 0,-12 5-8191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29.592"/>
    </inkml:context>
    <inkml:brush xml:id="br0">
      <inkml:brushProperty name="width" value="0.05" units="cm"/>
      <inkml:brushProperty name="height" value="0.05" units="cm"/>
    </inkml:brush>
  </inkml:definitions>
  <inkml:trace contextRef="#ctx0" brushRef="#br0">0 242 24575,'0'0'0,"0"-1"0,0 1 0,1 0 0,-1-1 0,0 1 0,0 0 0,0 0 0,1-1 0,-1 1 0,0 0 0,0 0 0,0-1 0,1 1 0,-1 0 0,0 0 0,1 0 0,-1-1 0,0 1 0,0 0 0,1 0 0,-1 0 0,0 0 0,1 0 0,-1 0 0,0 0 0,1 0 0,-1 0 0,0 0 0,1 0 0,-1 0 0,0 0 0,1 0 0,-1 0 0,0 0 0,1 0 0,-1 0 0,0 0 0,1 0 0,-1 0 0,0 1 0,0-1 0,1 0 0,-1 0 0,0 0 0,0 0 0,1 1 0,-1-1 0,0 0 0,0 0 0,1 1 0,-1-1 0,0 0 0,0 1 0,18 12 0,8 17 0,-1 0 0,-2 1 0,31 56 0,47 112 0,-82-158 0,91 193 0,-101-218 0,-8-20 0,-12-31 0,7 24 0,-213-614 0,215 618 0,-5-13 0,1 0 0,1 0 0,0-1 0,-2-39 0,6 56 0,1 0 0,0 1 0,0-1 0,1 0 0,-1 0 0,1 0 0,0 1 0,-1-1 0,2 0 0,-1 1 0,0-1 0,1 1 0,0-1 0,0 1 0,0 0 0,0-1 0,0 1 0,1 0 0,-1 1 0,1-1 0,0 0 0,0 1 0,0-1 0,0 1 0,0 0 0,0 0 0,1 0 0,-1 1 0,1-1 0,-1 1 0,1 0 0,0 0 0,-1 0 0,5 0 0,1 0 0,-1 1 0,0 0 0,1 0 0,-1 1 0,0 0 0,1 1 0,-1 0 0,0 0 0,0 0 0,0 1 0,0 1 0,12 6 0,-6-2 0,-1 0 0,0 1 0,-1 0 0,0 1 0,0 0 0,10 13 0,-16-15 5,0-1 0,-1 1 0,0 0 0,0 0 0,-1 1 0,0-1 0,0 1 0,-1 0 0,-1 0 0,1 0 0,-1 1 0,-1-1 0,0 0 0,0 1 0,-1-1 0,0 1 0,0-1 0,-1 0 0,-1 1 0,1-1 0,-2 0 0,1 0 0,-7 15 0,4-12-92,-1 0-1,0 0 1,-1 0 0,0-1-1,-1 1 1,0-2 0,-1 1-1,0-2 1,0 1-1,-1-1 1,-1 0 0,0-1-1,0 0 1,0-1 0,-1 0-1,-12 5 1,-12 0-6739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0.119"/>
    </inkml:context>
    <inkml:brush xml:id="br0">
      <inkml:brushProperty name="width" value="0.05" units="cm"/>
      <inkml:brushProperty name="height" value="0.05" units="cm"/>
    </inkml:brush>
  </inkml:definitions>
  <inkml:trace contextRef="#ctx0" brushRef="#br0">326 17 24575,'-26'-1'0,"-35"-7"0,45 5 0,1 1 0,-1 0 0,0 1 0,0 1 0,-29 3 0,39-1 0,1-1 0,0 1 0,-1 0 0,1 1 0,0-1 0,0 1 0,0 0 0,1 0 0,-1 1 0,1-1 0,-1 1 0,1 0 0,1 0 0,-1 1 0,0-1 0,1 1 0,0 0 0,0 0 0,0 0 0,1 0 0,0 0 0,-3 10 0,0 1 0,1 0 0,0 0 0,2 1 0,0 0 0,0 0 0,2 23 0,1-17 0,2 0 0,0-1 0,1 0 0,1 0 0,1 0 0,1-1 0,1 0 0,1 0 0,1 0 0,1-2 0,15 24 0,-16-31 0,-1 1 0,2-2 0,-1 1 0,2-1 0,-1-1 0,1 0 0,1-1 0,0 0 0,0-1 0,1 0 0,0-1 0,0 0 0,1-2 0,0 0 0,0 0 0,0-1 0,16 2 0,-16-5 0,0 0 0,0-1 0,0-1 0,0 0 0,0-1 0,0 0 0,-1-1 0,1-1 0,-1-1 0,15-6 0,-20 8 0,-1-1 0,1-1 0,-1 1 0,0-2 0,0 1 0,0-1 0,-1 0 0,0 0 0,0-1 0,-1 0 0,0 0 0,0-1 0,-1 0 0,1 0 0,-2 0 0,8-16 0,-10 19 0,-1 0 0,0 1 0,0-1 0,0 0 0,0 0 0,-1 1 0,0-1 0,0 0 0,0 0 0,0 0 0,-1 0 0,0 1 0,0-1 0,0 0 0,-1 1 0,-1-5 0,0 2 0,-1 1 0,0 0 0,0 1 0,0-1 0,-1 1 0,1 0 0,-1 0 0,0 0 0,-1 0 0,-6-3 0,-1-1 0,-1 1 0,0 1 0,0 1 0,-1 0 0,1 0 0,-1 2 0,0-1 0,-1 2 0,-18-2 0,21 4 0,0 0 0,1 1 0,-1 1 0,0 0 0,1 0 0,-1 1 0,1 1 0,-1 0 0,-11 5 0,24-8 0,0 0 0,0 0 0,0 0 0,0 1 0,0-1 0,0 0 0,1 0 0,-1 0 0,0 0 0,0 0 0,0 0 0,0 0 0,0 0 0,0 0 0,0 0 0,0 0 0,0 0 0,0 0 0,0 0 0,0 0 0,0 0 0,0 0 0,0 0 0,1 0 0,-1 0 0,0 0 0,0 1 0,0-1 0,0 0 0,0 0 0,0 0 0,0 0 0,0 0 0,0 0 0,0 0 0,0 0 0,0 0 0,0 0 0,0 0 0,0 1 0,17-3 0,27-6 0,78-34 0,-62 19 0,89-20 0,-144 42 0,0 0 0,0 0 0,0 0 0,0 1 0,0 0 0,0 0 0,0 0 0,1 0 0,8 3 0,-11-2 0,-1 0 0,0 0 0,0 0 0,0 1 0,0-1 0,0 1 0,0-1 0,-1 1 0,1 0 0,0 0 0,-1-1 0,1 1 0,-1 0 0,0 1 0,0-1 0,1 0 0,-1 0 0,-1 0 0,1 1 0,0-1 0,0 0 0,0 5 0,6 26 40,2 0 0,17 38 0,-20-56-226,1-1 1,0-1-1,1 0 0,1 0 1,0 0-1,0-1 1,16 14-1,-11-13-6640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0.527"/>
    </inkml:context>
    <inkml:brush xml:id="br0">
      <inkml:brushProperty name="width" value="0.05" units="cm"/>
      <inkml:brushProperty name="height" value="0.05" units="cm"/>
    </inkml:brush>
  </inkml:definitions>
  <inkml:trace contextRef="#ctx0" brushRef="#br0">24 113 24575,'0'-1'0,"-1"-1"0,1 0 0,-1 0 0,0 1 0,1-1 0,-1 0 0,0 1 0,0-1 0,0 1 0,0-1 0,-2-1 0,-5-1 0,4 15 0,4 2 0,1-1 0,0 1 0,2-1 0,-1 0 0,1 0 0,7 16 0,34 73 0,-31-74 0,-3-4 0,10 19 0,0 0 0,31 42 0,-45-74 0,1-1 0,0 0 0,0 0 0,1 0 0,0-1 0,1-1 0,0 1 0,0-1 0,1-1 0,-1 0 0,1 0 0,1-1 0,-1 0 0,12 3 0,-16-6 0,-1-1 0,0 0 0,0 0 0,1 0 0,-1-1 0,1 1 0,-1-2 0,1 1 0,-1 0 0,0-1 0,1 0 0,-1 0 0,0-1 0,0 0 0,0 0 0,0 0 0,0 0 0,0-1 0,0 1 0,-1-1 0,1-1 0,-1 1 0,6-7 0,-3 2 0,0 0 0,-1-1 0,0 0 0,0-1 0,-1 1 0,-1-1 0,0 0 0,0 0 0,-1 0 0,0-1 0,2-11 0,-1-2 0,-2-1 0,0 0 0,-1 1 0,-1-1 0,-2 0 0,0 1 0,-10-42 0,8 50 0,-1 1 0,0-1 0,-1 1 0,0 0 0,-1 0 0,-1 0 0,-1 1 0,0 0 0,0 1 0,-2 0 0,1 1 0,-20-17 0,25 25 0,-1 0 0,0 0 0,1 1 0,-2 0 0,1 0 0,0 0 0,0 1 0,-11-2 0,15 3 0,1 0 0,-1 1 0,0 0 0,0-1 0,0 1 0,0 0 0,0 0 0,1 0 0,-1 0 0,0 0 0,0 1 0,0-1 0,0 0 0,0 1 0,1 0 0,-1-1 0,0 1 0,0 0 0,1 0 0,-1 0 0,1 0 0,-1 0 0,1 0 0,-1 0 0,1 1 0,0-1 0,-1 0 0,1 1 0,0-1 0,0 1 0,0 0 0,0-1 0,-1 4 0,1 13-1365,6-2-5461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0.868"/>
    </inkml:context>
    <inkml:brush xml:id="br0">
      <inkml:brushProperty name="width" value="0.05" units="cm"/>
      <inkml:brushProperty name="height" value="0.05" units="cm"/>
    </inkml:brush>
  </inkml:definitions>
  <inkml:trace contextRef="#ctx0" brushRef="#br0">17 0 24575,'-5'0'0,"-1"5"0,0 6 0,6 5 0,8 11 0,6 8 0,6 9 0,9 5 0,5 5 0,0 6 0,-1 2 0,-1 1 0,-1 3 0,-2-6 0,-5-2 0,-7-3 0,-7-6 0,-4-11-8191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1.900"/>
    </inkml:context>
    <inkml:brush xml:id="br0">
      <inkml:brushProperty name="width" value="0.05" units="cm"/>
      <inkml:brushProperty name="height" value="0.05" units="cm"/>
    </inkml:brush>
  </inkml:definitions>
  <inkml:trace contextRef="#ctx0" brushRef="#br0">6613 240 24575,'-12'-11'0,"0"1"0,0 0 0,-1 1 0,0 0 0,0 1 0,-1 1 0,0 0 0,-1 1 0,1 0 0,-1 1 0,0 1 0,0 0 0,-1 1 0,1 1 0,-1 0 0,-16 1 0,-65-1 7,-1 4-1,-100 16 0,-194 45-411,312-48 153,-1687 372-2142,27 116 192,126 47 478,1573-534 1848,-40 15 584,-97 52 1,172-81-526,1 1 0,-1 0 1,1 0-1,0 0 1,0 1-1,0 0 1,0 0-1,0 0 0,1 0 1,0 1-1,0 0 1,-6 9-1,10-13-123,-1 0 0,1 1 0,0-1 0,0 0 0,0 1 0,0-1 0,0 0 0,0 1 0,0-1 0,0 0 0,1 1 0,-1-1 0,0 0 0,1 1 0,-1-1 0,1 0 0,0 0 0,-1 0 0,1 0 0,0 1-1,-1-1 1,1 0 0,0 0 0,0 0 0,0-1 0,0 1 0,0 0 0,0 0 0,1 0 0,-1-1 0,0 1 0,1 0 0,45 18 863,-44-18-990,209 45 285,-146-34-228,120 36 0,-157-37 10,0 1 0,-1 1 0,0 1 0,0 2 0,-2 1 0,0 1 0,-1 1 0,-1 1 0,-1 1 0,-1 1 0,-1 1 0,0 1 0,-2 1 0,-1 1 0,-1 0 0,-2 2 0,0-1 0,-2 2 0,14 43 0,-11-18 0,-2 0 0,-3 1 0,-2 0 0,1 62 0,-9 226 0,-3-260 0,-2 57 0,2 242 0,2-371 0,1 0 0,0 0 0,1 0 0,0 0 0,1 0 0,0 0 0,0-1 0,1 1 0,9 15 0,-10-21 0,1 0 0,0-1 0,0 1 0,0-1 0,0 0 0,0-1 0,1 1 0,0-1 0,0 1 0,0-2 0,0 1 0,0 0 0,0-1 0,1 0 0,-1 0 0,1-1 0,0 1 0,-1-1 0,1-1 0,6 1 0,10 0 0,-1-1 0,1 0 0,39-8 0,68-21 0,-74 16 0,721-184-1197,-419 104 833,428-106-44,563-148-1274,-17-53 636,-364 32 539,-958 364 548,4-1 503,1-1-1,-1-1 1,0-1-1,15-11 1,-27 19-513,-1 0 0,1-1 0,-1 1 0,1 0 0,-1-1 0,0 1 0,1 0 0,-1-1 0,1 1 0,-1-1 0,0 1 0,1 0 0,-1-1 0,0 1 0,0-1 0,1 1 0,-1-1 0,0 1-1,0-1 1,0 1 0,1-1 0,-1 0 0,0 1 0,0-1 0,0 1 0,0-1 0,0 1 0,0-1 0,0 1 0,-1-1 0,1 0 0,0 1 0,0-1 0,0 1 0,0-1 0,-1 1 0,1-1 0,0 1 0,0-1 0,-1 1 0,1 0 0,0-1 0,-1 1 0,1-1 0,-1 1 0,1 0 0,-1-1 0,1 1 0,0 0 0,-1-1 0,1 1 0,-1 0 0,1 0 0,-1 0 0,1-1 0,-1 1 0,0 0 0,0 0 0,-38-10 498,34 9-507,-4-1 7,0 1-22,1 0 0,0-1 0,-1-1 0,1 1 0,-8-5 0,15 7-7,-1-1 0,1 0 0,0 0-1,-1 0 1,1 1 0,0-1 0,0-1 0,-1 1 0,1 0 0,0 0-1,0 0 1,0 0 0,1-1 0,-1 1 0,0-1 0,0 1 0,1 0 0,-1-1-1,0 1 1,1-1 0,0 1 0,-1-1 0,1 0 0,0 1 0,0-1-1,0 1 1,0-1 0,0 1 0,0-1 0,0 0 0,1 1 0,-1-1 0,0 1-1,2-2 1,3-9 0,2 0 0,0 1 0,0 0 0,1 0 0,0 1 0,1 0 0,0 0 0,18-14 0,4-6 0,12-16 0,-1-1 0,-2-3 0,43-70 0,-65 89 0,-2-1 0,-1 0 0,-1-1 0,-1-1 0,-3 0 0,0-1 0,6-49 0,-12 46 0,-1 0 0,-2 0 0,-2 0 0,-2 0 0,-1 0 0,-2 1 0,-1 0 0,-20-58 0,9 47 0,-2 1 0,-2 1 0,-2 2 0,-2 0 0,-57-73 0,32 56 0,-3 2 0,-3 2 0,-69-54 0,37 44 0,-150-89 0,-88-13 0,322 167 0,1 0 0,-1 1 0,0 0 0,0 0 0,1 1 0,-1-1 0,0 1 0,0 0 0,0 0 0,0 1 0,0-1 0,0 1 0,1 0 0,-1 0 0,0 1 0,1-1 0,-1 1 0,-5 4 0,-7 3 0,0 2 0,1 0 0,-20 19 0,7-5 0,-102 74-1365,105-81-5461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3.948"/>
    </inkml:context>
    <inkml:brush xml:id="br0">
      <inkml:brushProperty name="width" value="0.05" units="cm"/>
      <inkml:brushProperty name="height" value="0.05" units="cm"/>
    </inkml:brush>
  </inkml:definitions>
  <inkml:trace contextRef="#ctx0" brushRef="#br0">39 397 24575,'-34'-28'0,"30"26"0,4 3 0,17 16 0,210 201 0,-131-120 0,190 148 0,-279-240 0,1-1 0,-1-1 0,1 1 0,-1-1 0,1 0 0,13 3 0,-19-6 0,0-1 0,-1 0 0,1 1 0,0-1 0,0 0 0,0 0 0,-1 0 0,1 0 0,0-1 0,0 1 0,-1 0 0,1-1 0,0 1 0,-1-1 0,1 0 0,0 1 0,-1-1 0,1 0 0,-1 0 0,1 0 0,-1 0 0,0 0 0,1-1 0,-1 1 0,0 0 0,0-1 0,0 1 0,0 0 0,0-1 0,0 1 0,0-1 0,0 0 0,-1 1 0,1-1 0,-1 0 0,1 1 0,-1-1 0,1 0 0,-1-2 0,5-30 0,-1 1 0,-1-1 0,-3 0 0,-3-44 0,2 51 0,-12-121 0,-40-180 0,25 169 0,26 151 0,1 2 0,0-1 0,0 1 0,0 0 0,1-1 0,0 1 0,1-13 0,-1 19 0,0 0 0,0 0 0,0 0 0,0-1 0,0 1 0,1 0 0,-1 0 0,0 0 0,0-1 0,0 1 0,0 0 0,0 0 0,0 0 0,0 0 0,0-1 0,0 1 0,1 0 0,-1 0 0,0 0 0,0 0 0,0 0 0,0-1 0,0 1 0,1 0 0,-1 0 0,0 0 0,0 0 0,0 0 0,1 0 0,-1 0 0,0 0 0,0 0 0,0 0 0,0 0 0,1 0 0,-1 0 0,0 0 0,0 0 0,0 0 0,1 0 0,-1 0 0,0 0 0,9 7 0,5 14 0,33 75-1365,-29-63-5461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4.399"/>
    </inkml:context>
    <inkml:brush xml:id="br0">
      <inkml:brushProperty name="width" value="0.05" units="cm"/>
      <inkml:brushProperty name="height" value="0.05" units="cm"/>
    </inkml:brush>
  </inkml:definitions>
  <inkml:trace contextRef="#ctx0" brushRef="#br0">28 266 24575,'-1'1'0,"0"-1"0,0 0 0,0 1 0,0-1 0,0 0 0,0 1 0,0-1 0,0 1 0,0 0 0,0-1 0,1 1 0,-1 0 0,0-1 0,0 1 0,1 0 0,-1 0 0,0 0 0,1 0 0,-1 0 0,1-1 0,-1 1 0,1 0 0,0 0 0,-1 0 0,1 0 0,0 0 0,-1 3 0,-4 32 0,4-30 0,0 50 0,1-1 0,3 0 0,3 1 0,15 68 0,-3-16 0,14 79 0,-30-309 0,-3-31 0,2-328 0,-1 461 0,7-75 0,-6 87 0,0 0 0,0 1 0,1-1 0,1 1 0,-1-1 0,1 1 0,0 0 0,1 0 0,6-9 0,-9 14 0,0 1 0,0 0 0,0-1 0,0 1 0,1 0 0,-1 0 0,0 0 0,1 0 0,-1 0 0,1 0 0,-1 0 0,1 1 0,0-1 0,-1 1 0,1-1 0,0 1 0,-1-1 0,1 1 0,0 0 0,0 0 0,2 0 0,0 0 0,-1 1 0,1 0 0,0 0 0,0 0 0,-1 0 0,1 1 0,-1-1 0,1 1 0,4 3 0,5 5 0,1 1 0,-2 0 0,17 19 0,-27-28 0,40 46 0,-2 2 0,49 82 0,54 122 0,-64-109 0,-40-67-1365,-27-49-5461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08:34.916"/>
    </inkml:context>
    <inkml:brush xml:id="br0">
      <inkml:brushProperty name="width" value="0.05" units="cm"/>
      <inkml:brushProperty name="height" value="0.05" units="cm"/>
    </inkml:brush>
  </inkml:definitions>
  <inkml:trace contextRef="#ctx0" brushRef="#br0">167 618 24575,'-53'-24'0,"25"11"0,-38-22 0,65 34 0,-1 1 0,1-1 0,0 0 0,0 0 0,-1 0 0,1 0 0,0 0 0,0 0 0,0 0 0,0-1 0,0 1 0,0 0 0,0-1 0,1 1 0,-1 0 0,0-1 0,1 1 0,-1-3 0,1 3 0,0 0 0,0 0 0,0 0 0,0 0 0,1 0 0,-1 0 0,0 0 0,1 0 0,-1 0 0,1 0 0,-1 0 0,1 0 0,-1 0 0,1 0 0,0 0 0,-1 0 0,1 0 0,0 1 0,1-2 0,5-3 0,-1 1 0,1 0 0,0 1 0,0-1 0,13-3 0,300-120 0,-282 109 0,-1-2 0,-2-2 0,0-1 0,-1-1 0,-1-2 0,36-37 0,-63 57 0,0-1 0,-1 0 0,0 0 0,-1 0 0,1 0 0,-1-1 0,-1 0 0,1 0 0,-2 0 0,1 0 0,-1 0 0,0 0 0,0-1 0,-1 1 0,0-1 0,-1 0 0,-1-11 0,-4 170 0,7-123 0,1-1 0,2 1 0,0-1 0,2 0 0,0 0 0,22 45 0,-20-51 0,1-1 0,2 1 0,-1-2 0,2 0 0,1 0 0,0-1 0,1-1 0,30 26 0,-38-37 0,0 0 0,1 0 0,-1 0 0,1-1 0,0 0 0,1-1 0,-1 0 0,1 0 0,-1-1 0,1 0 0,0 0 0,12 0 0,-16-2 0,-1 0 0,0 0 0,1-1 0,-1 0 0,0 0 0,1 0 0,-1 0 0,0 0 0,0-1 0,0 0 0,0 0 0,0 0 0,-1 0 0,1-1 0,-1 1 0,1-1 0,-1 0 0,0 0 0,0 0 0,0-1 0,-1 1 0,1-1 0,-1 1 0,1-1 0,-1 0 0,-1 0 0,3-5 0,0-3 0,0 0 0,-2 0 0,1-1 0,-1 1 0,-1-1 0,0 1 0,-1-1 0,0 0 0,-1 1 0,-1-1 0,0 1 0,-5-20 0,0 8 0,-1 0 0,-1 1 0,-2-1 0,0 2 0,-18-28 0,18 33 0,-1 1 0,0 0 0,-1 1 0,-1 0 0,-25-20 0,34 31 0,-1 0 0,1 0 0,-1 0 0,0 1 0,0 0 0,0 0 0,0 0 0,-1 1 0,1 0 0,-1 0 0,1 1 0,-1-1 0,0 2 0,1-1 0,-1 1 0,0 0 0,0 0 0,1 1 0,-14 2 0,16-2-105,1 0 0,0 1 0,0-1 0,0 1 0,0-1 0,0 1 0,0 0 0,0 0 0,1 0 0,-1 1 0,1-1 0,-4 4 0,-5 12-6721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4061686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3%20-%20ObjectPage%20annotations.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4%20-%20Third%20Level%20Drildow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17" Type="http://schemas.openxmlformats.org/officeDocument/2006/relationships/image" Target="../media/image72.png"/><Relationship Id="rId21" Type="http://schemas.openxmlformats.org/officeDocument/2006/relationships/image" Target="../media/image24.png"/><Relationship Id="rId63" Type="http://schemas.openxmlformats.org/officeDocument/2006/relationships/image" Target="../media/image45.png"/><Relationship Id="rId159" Type="http://schemas.openxmlformats.org/officeDocument/2006/relationships/image" Target="../media/image93.png"/><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image" Target="../media/image147.png"/><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16.png"/><Relationship Id="rId181" Type="http://schemas.openxmlformats.org/officeDocument/2006/relationships/image" Target="../media/image104.png"/><Relationship Id="rId237" Type="http://schemas.openxmlformats.org/officeDocument/2006/relationships/customXml" Target="../ink/ink119.xml"/><Relationship Id="rId258" Type="http://schemas.openxmlformats.org/officeDocument/2006/relationships/image" Target="../media/image142.png"/><Relationship Id="rId22" Type="http://schemas.openxmlformats.org/officeDocument/2006/relationships/customXml" Target="../ink/ink11.xml"/><Relationship Id="rId43" Type="http://schemas.openxmlformats.org/officeDocument/2006/relationships/image" Target="../media/image35.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3.png"/><Relationship Id="rId85" Type="http://schemas.openxmlformats.org/officeDocument/2006/relationships/image" Target="../media/image56.png"/><Relationship Id="rId150" Type="http://schemas.openxmlformats.org/officeDocument/2006/relationships/customXml" Target="../ink/ink75.xml"/><Relationship Id="rId171" Type="http://schemas.openxmlformats.org/officeDocument/2006/relationships/image" Target="../media/image99.png"/><Relationship Id="rId192" Type="http://schemas.openxmlformats.org/officeDocument/2006/relationships/customXml" Target="../ink/ink96.xml"/><Relationship Id="rId206" Type="http://schemas.openxmlformats.org/officeDocument/2006/relationships/customXml" Target="../ink/ink103.xml"/><Relationship Id="rId227" Type="http://schemas.openxmlformats.org/officeDocument/2006/relationships/image" Target="../media/image127.png"/><Relationship Id="rId248" Type="http://schemas.openxmlformats.org/officeDocument/2006/relationships/image" Target="../media/image137.png"/><Relationship Id="rId269" Type="http://schemas.openxmlformats.org/officeDocument/2006/relationships/customXml" Target="../ink/ink135.xml"/><Relationship Id="rId12" Type="http://schemas.openxmlformats.org/officeDocument/2006/relationships/customXml" Target="../ink/ink6.xml"/><Relationship Id="rId33" Type="http://schemas.openxmlformats.org/officeDocument/2006/relationships/image" Target="../media/image30.png"/><Relationship Id="rId108" Type="http://schemas.openxmlformats.org/officeDocument/2006/relationships/customXml" Target="../ink/ink54.xml"/><Relationship Id="rId129" Type="http://schemas.openxmlformats.org/officeDocument/2006/relationships/image" Target="../media/image78.png"/><Relationship Id="rId54" Type="http://schemas.openxmlformats.org/officeDocument/2006/relationships/customXml" Target="../ink/ink27.xml"/><Relationship Id="rId75" Type="http://schemas.openxmlformats.org/officeDocument/2006/relationships/image" Target="../media/image51.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4.png"/><Relationship Id="rId182" Type="http://schemas.openxmlformats.org/officeDocument/2006/relationships/customXml" Target="../ink/ink91.xml"/><Relationship Id="rId217" Type="http://schemas.openxmlformats.org/officeDocument/2006/relationships/image" Target="../media/image122.png"/><Relationship Id="rId6" Type="http://schemas.openxmlformats.org/officeDocument/2006/relationships/customXml" Target="../ink/ink3.xml"/><Relationship Id="rId238" Type="http://schemas.openxmlformats.org/officeDocument/2006/relationships/image" Target="../media/image132.png"/><Relationship Id="rId259" Type="http://schemas.openxmlformats.org/officeDocument/2006/relationships/customXml" Target="../ink/ink130.xml"/><Relationship Id="rId23" Type="http://schemas.openxmlformats.org/officeDocument/2006/relationships/image" Target="../media/image25.png"/><Relationship Id="rId119" Type="http://schemas.openxmlformats.org/officeDocument/2006/relationships/image" Target="../media/image73.png"/><Relationship Id="rId270" Type="http://schemas.openxmlformats.org/officeDocument/2006/relationships/image" Target="../media/image148.png"/><Relationship Id="rId44" Type="http://schemas.openxmlformats.org/officeDocument/2006/relationships/customXml" Target="../ink/ink22.xml"/><Relationship Id="rId65" Type="http://schemas.openxmlformats.org/officeDocument/2006/relationships/image" Target="../media/image46.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9.png"/><Relationship Id="rId172" Type="http://schemas.openxmlformats.org/officeDocument/2006/relationships/customXml" Target="../ink/ink86.xml"/><Relationship Id="rId193" Type="http://schemas.openxmlformats.org/officeDocument/2006/relationships/image" Target="../media/image110.png"/><Relationship Id="rId207" Type="http://schemas.openxmlformats.org/officeDocument/2006/relationships/image" Target="../media/image117.png"/><Relationship Id="rId228" Type="http://schemas.openxmlformats.org/officeDocument/2006/relationships/customXml" Target="../ink/ink114.xml"/><Relationship Id="rId249" Type="http://schemas.openxmlformats.org/officeDocument/2006/relationships/customXml" Target="../ink/ink125.xml"/><Relationship Id="rId13" Type="http://schemas.openxmlformats.org/officeDocument/2006/relationships/image" Target="../media/image20.png"/><Relationship Id="rId109" Type="http://schemas.openxmlformats.org/officeDocument/2006/relationships/image" Target="../media/image68.png"/><Relationship Id="rId260" Type="http://schemas.openxmlformats.org/officeDocument/2006/relationships/image" Target="../media/image143.png"/><Relationship Id="rId34" Type="http://schemas.openxmlformats.org/officeDocument/2006/relationships/customXml" Target="../ink/ink17.xml"/><Relationship Id="rId55" Type="http://schemas.openxmlformats.org/officeDocument/2006/relationships/image" Target="../media/image41.png"/><Relationship Id="rId76" Type="http://schemas.openxmlformats.org/officeDocument/2006/relationships/customXml" Target="../ink/ink38.xml"/><Relationship Id="rId97" Type="http://schemas.openxmlformats.org/officeDocument/2006/relationships/image" Target="../media/image62.png"/><Relationship Id="rId120" Type="http://schemas.openxmlformats.org/officeDocument/2006/relationships/customXml" Target="../ink/ink60.xml"/><Relationship Id="rId141" Type="http://schemas.openxmlformats.org/officeDocument/2006/relationships/image" Target="../media/image84.png"/><Relationship Id="rId7" Type="http://schemas.openxmlformats.org/officeDocument/2006/relationships/image" Target="../media/image17.png"/><Relationship Id="rId162" Type="http://schemas.openxmlformats.org/officeDocument/2006/relationships/customXml" Target="../ink/ink81.xml"/><Relationship Id="rId183" Type="http://schemas.openxmlformats.org/officeDocument/2006/relationships/image" Target="../media/image105.png"/><Relationship Id="rId218" Type="http://schemas.openxmlformats.org/officeDocument/2006/relationships/customXml" Target="../ink/ink109.xml"/><Relationship Id="rId239" Type="http://schemas.openxmlformats.org/officeDocument/2006/relationships/customXml" Target="../ink/ink120.xml"/><Relationship Id="rId250" Type="http://schemas.openxmlformats.org/officeDocument/2006/relationships/image" Target="../media/image138.png"/><Relationship Id="rId271" Type="http://schemas.openxmlformats.org/officeDocument/2006/relationships/customXml" Target="../ink/ink136.xml"/><Relationship Id="rId24" Type="http://schemas.openxmlformats.org/officeDocument/2006/relationships/customXml" Target="../ink/ink12.xml"/><Relationship Id="rId45" Type="http://schemas.openxmlformats.org/officeDocument/2006/relationships/image" Target="../media/image36.png"/><Relationship Id="rId66" Type="http://schemas.openxmlformats.org/officeDocument/2006/relationships/customXml" Target="../ink/ink33.xml"/><Relationship Id="rId87" Type="http://schemas.openxmlformats.org/officeDocument/2006/relationships/image" Target="../media/image57.png"/><Relationship Id="rId110" Type="http://schemas.openxmlformats.org/officeDocument/2006/relationships/customXml" Target="../ink/ink55.xml"/><Relationship Id="rId131" Type="http://schemas.openxmlformats.org/officeDocument/2006/relationships/image" Target="../media/image79.png"/><Relationship Id="rId152" Type="http://schemas.openxmlformats.org/officeDocument/2006/relationships/customXml" Target="../ink/ink76.xml"/><Relationship Id="rId173" Type="http://schemas.openxmlformats.org/officeDocument/2006/relationships/image" Target="../media/image100.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28.png"/><Relationship Id="rId240" Type="http://schemas.openxmlformats.org/officeDocument/2006/relationships/image" Target="../media/image133.png"/><Relationship Id="rId261" Type="http://schemas.openxmlformats.org/officeDocument/2006/relationships/customXml" Target="../ink/ink131.xml"/><Relationship Id="rId14" Type="http://schemas.openxmlformats.org/officeDocument/2006/relationships/customXml" Target="../ink/ink7.xml"/><Relationship Id="rId35" Type="http://schemas.openxmlformats.org/officeDocument/2006/relationships/image" Target="../media/image31.png"/><Relationship Id="rId56" Type="http://schemas.openxmlformats.org/officeDocument/2006/relationships/customXml" Target="../ink/ink28.xml"/><Relationship Id="rId77" Type="http://schemas.openxmlformats.org/officeDocument/2006/relationships/image" Target="../media/image52.png"/><Relationship Id="rId100" Type="http://schemas.openxmlformats.org/officeDocument/2006/relationships/customXml" Target="../ink/ink50.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74.png"/><Relationship Id="rId142" Type="http://schemas.openxmlformats.org/officeDocument/2006/relationships/customXml" Target="../ink/ink71.xml"/><Relationship Id="rId163" Type="http://schemas.openxmlformats.org/officeDocument/2006/relationships/image" Target="../media/image95.png"/><Relationship Id="rId184" Type="http://schemas.openxmlformats.org/officeDocument/2006/relationships/customXml" Target="../ink/ink92.xml"/><Relationship Id="rId219" Type="http://schemas.openxmlformats.org/officeDocument/2006/relationships/image" Target="../media/image123.png"/><Relationship Id="rId230" Type="http://schemas.openxmlformats.org/officeDocument/2006/relationships/customXml" Target="../ink/ink115.xml"/><Relationship Id="rId251" Type="http://schemas.openxmlformats.org/officeDocument/2006/relationships/customXml" Target="../ink/ink126.xml"/><Relationship Id="rId25" Type="http://schemas.openxmlformats.org/officeDocument/2006/relationships/image" Target="../media/image26.png"/><Relationship Id="rId46" Type="http://schemas.openxmlformats.org/officeDocument/2006/relationships/customXml" Target="../ink/ink23.xml"/><Relationship Id="rId67" Type="http://schemas.openxmlformats.org/officeDocument/2006/relationships/image" Target="../media/image47.png"/><Relationship Id="rId272" Type="http://schemas.openxmlformats.org/officeDocument/2006/relationships/image" Target="../media/image149.png"/><Relationship Id="rId88" Type="http://schemas.openxmlformats.org/officeDocument/2006/relationships/customXml" Target="../ink/ink44.xml"/><Relationship Id="rId111" Type="http://schemas.openxmlformats.org/officeDocument/2006/relationships/image" Target="../media/image69.png"/><Relationship Id="rId132" Type="http://schemas.openxmlformats.org/officeDocument/2006/relationships/customXml" Target="../ink/ink66.xml"/><Relationship Id="rId153" Type="http://schemas.openxmlformats.org/officeDocument/2006/relationships/image" Target="../media/image90.png"/><Relationship Id="rId174" Type="http://schemas.openxmlformats.org/officeDocument/2006/relationships/customXml" Target="../ink/ink87.xml"/><Relationship Id="rId195" Type="http://schemas.openxmlformats.org/officeDocument/2006/relationships/image" Target="../media/image111.png"/><Relationship Id="rId209" Type="http://schemas.openxmlformats.org/officeDocument/2006/relationships/image" Target="../media/image118.png"/><Relationship Id="rId220" Type="http://schemas.openxmlformats.org/officeDocument/2006/relationships/customXml" Target="../ink/ink110.xml"/><Relationship Id="rId241" Type="http://schemas.openxmlformats.org/officeDocument/2006/relationships/customXml" Target="../ink/ink121.xml"/><Relationship Id="rId15" Type="http://schemas.openxmlformats.org/officeDocument/2006/relationships/image" Target="../media/image21.png"/><Relationship Id="rId36" Type="http://schemas.openxmlformats.org/officeDocument/2006/relationships/customXml" Target="../ink/ink18.xml"/><Relationship Id="rId57" Type="http://schemas.openxmlformats.org/officeDocument/2006/relationships/image" Target="../media/image42.png"/><Relationship Id="rId262" Type="http://schemas.openxmlformats.org/officeDocument/2006/relationships/image" Target="../media/image144.png"/><Relationship Id="rId78" Type="http://schemas.openxmlformats.org/officeDocument/2006/relationships/customXml" Target="../ink/ink39.xml"/><Relationship Id="rId99" Type="http://schemas.openxmlformats.org/officeDocument/2006/relationships/image" Target="../media/image63.png"/><Relationship Id="rId101" Type="http://schemas.openxmlformats.org/officeDocument/2006/relationships/image" Target="../media/image64.png"/><Relationship Id="rId122" Type="http://schemas.openxmlformats.org/officeDocument/2006/relationships/customXml" Target="../ink/ink61.xml"/><Relationship Id="rId143" Type="http://schemas.openxmlformats.org/officeDocument/2006/relationships/image" Target="../media/image85.png"/><Relationship Id="rId164" Type="http://schemas.openxmlformats.org/officeDocument/2006/relationships/customXml" Target="../ink/ink82.xml"/><Relationship Id="rId185" Type="http://schemas.openxmlformats.org/officeDocument/2006/relationships/image" Target="../media/image106.png"/><Relationship Id="rId9" Type="http://schemas.openxmlformats.org/officeDocument/2006/relationships/image" Target="../media/image18.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customXml" Target="../ink/ink116.xml"/><Relationship Id="rId252" Type="http://schemas.openxmlformats.org/officeDocument/2006/relationships/image" Target="../media/image139.png"/><Relationship Id="rId273" Type="http://schemas.openxmlformats.org/officeDocument/2006/relationships/customXml" Target="../ink/ink137.xml"/><Relationship Id="rId47" Type="http://schemas.openxmlformats.org/officeDocument/2006/relationships/image" Target="../media/image37.png"/><Relationship Id="rId68" Type="http://schemas.openxmlformats.org/officeDocument/2006/relationships/customXml" Target="../ink/ink34.xml"/><Relationship Id="rId89" Type="http://schemas.openxmlformats.org/officeDocument/2006/relationships/image" Target="../media/image58.png"/><Relationship Id="rId112" Type="http://schemas.openxmlformats.org/officeDocument/2006/relationships/customXml" Target="../ink/ink56.xml"/><Relationship Id="rId133" Type="http://schemas.openxmlformats.org/officeDocument/2006/relationships/image" Target="../media/image80.png"/><Relationship Id="rId154" Type="http://schemas.openxmlformats.org/officeDocument/2006/relationships/customXml" Target="../ink/ink77.xml"/><Relationship Id="rId175" Type="http://schemas.openxmlformats.org/officeDocument/2006/relationships/image" Target="../media/image101.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24.png"/><Relationship Id="rId242" Type="http://schemas.openxmlformats.org/officeDocument/2006/relationships/image" Target="../media/image134.png"/><Relationship Id="rId263" Type="http://schemas.openxmlformats.org/officeDocument/2006/relationships/customXml" Target="../ink/ink132.xml"/><Relationship Id="rId37" Type="http://schemas.openxmlformats.org/officeDocument/2006/relationships/image" Target="../media/image32.png"/><Relationship Id="rId58" Type="http://schemas.openxmlformats.org/officeDocument/2006/relationships/customXml" Target="../ink/ink29.xml"/><Relationship Id="rId79" Type="http://schemas.openxmlformats.org/officeDocument/2006/relationships/image" Target="../media/image53.png"/><Relationship Id="rId102" Type="http://schemas.openxmlformats.org/officeDocument/2006/relationships/customXml" Target="../ink/ink51.xml"/><Relationship Id="rId123" Type="http://schemas.openxmlformats.org/officeDocument/2006/relationships/image" Target="../media/image75.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96.png"/><Relationship Id="rId186" Type="http://schemas.openxmlformats.org/officeDocument/2006/relationships/customXml" Target="../ink/ink93.xml"/><Relationship Id="rId211" Type="http://schemas.openxmlformats.org/officeDocument/2006/relationships/image" Target="../media/image119.png"/><Relationship Id="rId232" Type="http://schemas.openxmlformats.org/officeDocument/2006/relationships/image" Target="../media/image129.png"/><Relationship Id="rId253" Type="http://schemas.openxmlformats.org/officeDocument/2006/relationships/customXml" Target="../ink/ink127.xml"/><Relationship Id="rId274" Type="http://schemas.openxmlformats.org/officeDocument/2006/relationships/image" Target="../media/image150.png"/><Relationship Id="rId27" Type="http://schemas.openxmlformats.org/officeDocument/2006/relationships/image" Target="../media/image27.png"/><Relationship Id="rId48" Type="http://schemas.openxmlformats.org/officeDocument/2006/relationships/customXml" Target="../ink/ink24.xml"/><Relationship Id="rId69" Type="http://schemas.openxmlformats.org/officeDocument/2006/relationships/image" Target="../media/image48.png"/><Relationship Id="rId113" Type="http://schemas.openxmlformats.org/officeDocument/2006/relationships/image" Target="../media/image70.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1.png"/><Relationship Id="rId176" Type="http://schemas.openxmlformats.org/officeDocument/2006/relationships/customXml" Target="../ink/ink88.xml"/><Relationship Id="rId197" Type="http://schemas.openxmlformats.org/officeDocument/2006/relationships/image" Target="../media/image112.png"/><Relationship Id="rId201" Type="http://schemas.openxmlformats.org/officeDocument/2006/relationships/image" Target="../media/image114.png"/><Relationship Id="rId222" Type="http://schemas.openxmlformats.org/officeDocument/2006/relationships/customXml" Target="../ink/ink111.xml"/><Relationship Id="rId243" Type="http://schemas.openxmlformats.org/officeDocument/2006/relationships/customXml" Target="../ink/ink122.xml"/><Relationship Id="rId264" Type="http://schemas.openxmlformats.org/officeDocument/2006/relationships/image" Target="../media/image145.png"/><Relationship Id="rId17" Type="http://schemas.openxmlformats.org/officeDocument/2006/relationships/image" Target="../media/image22.png"/><Relationship Id="rId38" Type="http://schemas.openxmlformats.org/officeDocument/2006/relationships/customXml" Target="../ink/ink19.xml"/><Relationship Id="rId59" Type="http://schemas.openxmlformats.org/officeDocument/2006/relationships/image" Target="../media/image43.png"/><Relationship Id="rId103" Type="http://schemas.openxmlformats.org/officeDocument/2006/relationships/image" Target="../media/image65.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9.png"/><Relationship Id="rId145" Type="http://schemas.openxmlformats.org/officeDocument/2006/relationships/image" Target="../media/image86.png"/><Relationship Id="rId166" Type="http://schemas.openxmlformats.org/officeDocument/2006/relationships/customXml" Target="../ink/ink83.xml"/><Relationship Id="rId187" Type="http://schemas.openxmlformats.org/officeDocument/2006/relationships/image" Target="../media/image107.png"/><Relationship Id="rId1" Type="http://schemas.openxmlformats.org/officeDocument/2006/relationships/slideLayout" Target="../slideLayouts/slideLayout7.xml"/><Relationship Id="rId212" Type="http://schemas.openxmlformats.org/officeDocument/2006/relationships/customXml" Target="../ink/ink106.xml"/><Relationship Id="rId233" Type="http://schemas.openxmlformats.org/officeDocument/2006/relationships/customXml" Target="../ink/ink117.xml"/><Relationship Id="rId254" Type="http://schemas.openxmlformats.org/officeDocument/2006/relationships/image" Target="../media/image140.png"/><Relationship Id="rId28" Type="http://schemas.openxmlformats.org/officeDocument/2006/relationships/customXml" Target="../ink/ink14.xml"/><Relationship Id="rId49" Type="http://schemas.openxmlformats.org/officeDocument/2006/relationships/image" Target="../media/image38.png"/><Relationship Id="rId114" Type="http://schemas.openxmlformats.org/officeDocument/2006/relationships/customXml" Target="../ink/ink57.xml"/><Relationship Id="rId275" Type="http://schemas.openxmlformats.org/officeDocument/2006/relationships/customXml" Target="../ink/ink138.xml"/><Relationship Id="rId60" Type="http://schemas.openxmlformats.org/officeDocument/2006/relationships/customXml" Target="../ink/ink30.xml"/><Relationship Id="rId81" Type="http://schemas.openxmlformats.org/officeDocument/2006/relationships/image" Target="../media/image54.png"/><Relationship Id="rId135" Type="http://schemas.openxmlformats.org/officeDocument/2006/relationships/image" Target="../media/image81.png"/><Relationship Id="rId156" Type="http://schemas.openxmlformats.org/officeDocument/2006/relationships/customXml" Target="../ink/ink78.xml"/><Relationship Id="rId177" Type="http://schemas.openxmlformats.org/officeDocument/2006/relationships/image" Target="../media/image102.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25.png"/><Relationship Id="rId244" Type="http://schemas.openxmlformats.org/officeDocument/2006/relationships/image" Target="../media/image135.png"/><Relationship Id="rId18" Type="http://schemas.openxmlformats.org/officeDocument/2006/relationships/customXml" Target="../ink/ink9.xml"/><Relationship Id="rId39" Type="http://schemas.openxmlformats.org/officeDocument/2006/relationships/image" Target="../media/image33.png"/><Relationship Id="rId265" Type="http://schemas.openxmlformats.org/officeDocument/2006/relationships/customXml" Target="../ink/ink13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76.png"/><Relationship Id="rId146" Type="http://schemas.openxmlformats.org/officeDocument/2006/relationships/customXml" Target="../ink/ink73.xml"/><Relationship Id="rId167" Type="http://schemas.openxmlformats.org/officeDocument/2006/relationships/image" Target="../media/image97.png"/><Relationship Id="rId188" Type="http://schemas.openxmlformats.org/officeDocument/2006/relationships/customXml" Target="../ink/ink94.xml"/><Relationship Id="rId71" Type="http://schemas.openxmlformats.org/officeDocument/2006/relationships/image" Target="../media/image49.png"/><Relationship Id="rId92" Type="http://schemas.openxmlformats.org/officeDocument/2006/relationships/customXml" Target="../ink/ink46.xml"/><Relationship Id="rId213" Type="http://schemas.openxmlformats.org/officeDocument/2006/relationships/image" Target="../media/image120.png"/><Relationship Id="rId234" Type="http://schemas.openxmlformats.org/officeDocument/2006/relationships/image" Target="../media/image130.png"/><Relationship Id="rId2" Type="http://schemas.openxmlformats.org/officeDocument/2006/relationships/customXml" Target="../ink/ink1.xml"/><Relationship Id="rId29" Type="http://schemas.openxmlformats.org/officeDocument/2006/relationships/image" Target="../media/image28.png"/><Relationship Id="rId255" Type="http://schemas.openxmlformats.org/officeDocument/2006/relationships/customXml" Target="../ink/ink128.xml"/><Relationship Id="rId276" Type="http://schemas.openxmlformats.org/officeDocument/2006/relationships/image" Target="../media/image151.png"/><Relationship Id="rId40" Type="http://schemas.openxmlformats.org/officeDocument/2006/relationships/customXml" Target="../ink/ink20.xml"/><Relationship Id="rId115" Type="http://schemas.openxmlformats.org/officeDocument/2006/relationships/image" Target="../media/image71.png"/><Relationship Id="rId136" Type="http://schemas.openxmlformats.org/officeDocument/2006/relationships/customXml" Target="../ink/ink68.xml"/><Relationship Id="rId157" Type="http://schemas.openxmlformats.org/officeDocument/2006/relationships/image" Target="../media/image92.png"/><Relationship Id="rId178" Type="http://schemas.openxmlformats.org/officeDocument/2006/relationships/customXml" Target="../ink/ink89.xml"/><Relationship Id="rId61" Type="http://schemas.openxmlformats.org/officeDocument/2006/relationships/image" Target="../media/image44.png"/><Relationship Id="rId82" Type="http://schemas.openxmlformats.org/officeDocument/2006/relationships/customXml" Target="../ink/ink41.xml"/><Relationship Id="rId199" Type="http://schemas.openxmlformats.org/officeDocument/2006/relationships/image" Target="../media/image113.png"/><Relationship Id="rId203" Type="http://schemas.openxmlformats.org/officeDocument/2006/relationships/image" Target="../media/image115.png"/><Relationship Id="rId19" Type="http://schemas.openxmlformats.org/officeDocument/2006/relationships/image" Target="../media/image23.png"/><Relationship Id="rId224" Type="http://schemas.openxmlformats.org/officeDocument/2006/relationships/customXml" Target="../ink/ink112.xml"/><Relationship Id="rId245" Type="http://schemas.openxmlformats.org/officeDocument/2006/relationships/customXml" Target="../ink/ink123.xml"/><Relationship Id="rId266" Type="http://schemas.openxmlformats.org/officeDocument/2006/relationships/image" Target="../media/image146.png"/><Relationship Id="rId30" Type="http://schemas.openxmlformats.org/officeDocument/2006/relationships/customXml" Target="../ink/ink15.xml"/><Relationship Id="rId105" Type="http://schemas.openxmlformats.org/officeDocument/2006/relationships/image" Target="../media/image66.png"/><Relationship Id="rId126" Type="http://schemas.openxmlformats.org/officeDocument/2006/relationships/customXml" Target="../ink/ink63.xml"/><Relationship Id="rId147" Type="http://schemas.openxmlformats.org/officeDocument/2006/relationships/image" Target="../media/image87.png"/><Relationship Id="rId168" Type="http://schemas.openxmlformats.org/officeDocument/2006/relationships/customXml" Target="../ink/ink84.xml"/><Relationship Id="rId51" Type="http://schemas.openxmlformats.org/officeDocument/2006/relationships/image" Target="../media/image39.png"/><Relationship Id="rId72" Type="http://schemas.openxmlformats.org/officeDocument/2006/relationships/customXml" Target="../ink/ink36.xml"/><Relationship Id="rId93" Type="http://schemas.openxmlformats.org/officeDocument/2006/relationships/image" Target="../media/image60.png"/><Relationship Id="rId189" Type="http://schemas.openxmlformats.org/officeDocument/2006/relationships/image" Target="../media/image108.png"/><Relationship Id="rId3" Type="http://schemas.openxmlformats.org/officeDocument/2006/relationships/image" Target="../media/image15.png"/><Relationship Id="rId214" Type="http://schemas.openxmlformats.org/officeDocument/2006/relationships/customXml" Target="../ink/ink107.xml"/><Relationship Id="rId235" Type="http://schemas.openxmlformats.org/officeDocument/2006/relationships/customXml" Target="../ink/ink118.xml"/><Relationship Id="rId256" Type="http://schemas.openxmlformats.org/officeDocument/2006/relationships/image" Target="../media/image141.png"/><Relationship Id="rId277" Type="http://schemas.openxmlformats.org/officeDocument/2006/relationships/customXml" Target="../ink/ink139.xml"/><Relationship Id="rId116" Type="http://schemas.openxmlformats.org/officeDocument/2006/relationships/customXml" Target="../ink/ink58.xml"/><Relationship Id="rId137" Type="http://schemas.openxmlformats.org/officeDocument/2006/relationships/image" Target="../media/image82.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4.png"/><Relationship Id="rId62" Type="http://schemas.openxmlformats.org/officeDocument/2006/relationships/customXml" Target="../ink/ink31.xml"/><Relationship Id="rId83" Type="http://schemas.openxmlformats.org/officeDocument/2006/relationships/image" Target="../media/image55.png"/><Relationship Id="rId179" Type="http://schemas.openxmlformats.org/officeDocument/2006/relationships/image" Target="../media/image103.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26.png"/><Relationship Id="rId246" Type="http://schemas.openxmlformats.org/officeDocument/2006/relationships/image" Target="../media/image136.png"/><Relationship Id="rId267" Type="http://schemas.openxmlformats.org/officeDocument/2006/relationships/customXml" Target="../ink/ink134.xml"/><Relationship Id="rId106" Type="http://schemas.openxmlformats.org/officeDocument/2006/relationships/customXml" Target="../ink/ink53.xml"/><Relationship Id="rId127" Type="http://schemas.openxmlformats.org/officeDocument/2006/relationships/image" Target="../media/image77.png"/><Relationship Id="rId10" Type="http://schemas.openxmlformats.org/officeDocument/2006/relationships/customXml" Target="../ink/ink5.xml"/><Relationship Id="rId31" Type="http://schemas.openxmlformats.org/officeDocument/2006/relationships/image" Target="../media/image29.png"/><Relationship Id="rId52" Type="http://schemas.openxmlformats.org/officeDocument/2006/relationships/customXml" Target="../ink/ink26.xml"/><Relationship Id="rId73" Type="http://schemas.openxmlformats.org/officeDocument/2006/relationships/image" Target="../media/image50.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98.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21.png"/><Relationship Id="rId236" Type="http://schemas.openxmlformats.org/officeDocument/2006/relationships/image" Target="../media/image131.png"/><Relationship Id="rId257" Type="http://schemas.openxmlformats.org/officeDocument/2006/relationships/customXml" Target="../ink/ink129.xml"/><Relationship Id="rId278" Type="http://schemas.openxmlformats.org/officeDocument/2006/relationships/image" Target="../media/image152.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109.png"/><Relationship Id="rId205" Type="http://schemas.openxmlformats.org/officeDocument/2006/relationships/image" Target="../media/image116.png"/><Relationship Id="rId247" Type="http://schemas.openxmlformats.org/officeDocument/2006/relationships/customXml" Target="../ink/ink124.xml"/><Relationship Id="rId107" Type="http://schemas.openxmlformats.org/officeDocument/2006/relationships/image" Target="../media/image67.png"/><Relationship Id="rId11" Type="http://schemas.openxmlformats.org/officeDocument/2006/relationships/image" Target="../media/image19.png"/><Relationship Id="rId53" Type="http://schemas.openxmlformats.org/officeDocument/2006/relationships/image" Target="../media/image40.png"/><Relationship Id="rId149" Type="http://schemas.openxmlformats.org/officeDocument/2006/relationships/image" Target="../media/image88.png"/><Relationship Id="rId95" Type="http://schemas.openxmlformats.org/officeDocument/2006/relationships/image" Target="../media/image61.png"/><Relationship Id="rId160" Type="http://schemas.openxmlformats.org/officeDocument/2006/relationships/customXml" Target="../ink/ink80.xml"/><Relationship Id="rId216" Type="http://schemas.openxmlformats.org/officeDocument/2006/relationships/customXml" Target="../ink/ink108.xml"/></Relationships>
</file>

<file path=ppt/slides/_rels/slide13.xml.rels><?xml version="1.0" encoding="UTF-8" standalone="yes"?>
<Relationships xmlns="http://schemas.openxmlformats.org/package/2006/relationships"><Relationship Id="rId3" Type="http://schemas.openxmlformats.org/officeDocument/2006/relationships/hyperlink" Target="https://sap.github.io/cloud-mta-build-too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4.xml.rels><?xml version="1.0" encoding="UTF-8" standalone="yes"?>
<Relationships xmlns="http://schemas.openxmlformats.org/package/2006/relationships"><Relationship Id="rId117" Type="http://schemas.openxmlformats.org/officeDocument/2006/relationships/image" Target="../media/image213.png"/><Relationship Id="rId21" Type="http://schemas.openxmlformats.org/officeDocument/2006/relationships/image" Target="../media/image165.png"/><Relationship Id="rId324" Type="http://schemas.openxmlformats.org/officeDocument/2006/relationships/customXml" Target="../ink/ink301.xml"/><Relationship Id="rId531" Type="http://schemas.openxmlformats.org/officeDocument/2006/relationships/image" Target="../media/image420.png"/><Relationship Id="rId629" Type="http://schemas.openxmlformats.org/officeDocument/2006/relationships/image" Target="../media/image467.png"/><Relationship Id="rId170" Type="http://schemas.openxmlformats.org/officeDocument/2006/relationships/customXml" Target="../ink/ink224.xml"/><Relationship Id="rId268" Type="http://schemas.openxmlformats.org/officeDocument/2006/relationships/customXml" Target="../ink/ink273.xml"/><Relationship Id="rId475" Type="http://schemas.openxmlformats.org/officeDocument/2006/relationships/image" Target="../media/image392.png"/><Relationship Id="rId32" Type="http://schemas.openxmlformats.org/officeDocument/2006/relationships/customXml" Target="../ink/ink155.xml"/><Relationship Id="rId128" Type="http://schemas.openxmlformats.org/officeDocument/2006/relationships/customXml" Target="../ink/ink203.xml"/><Relationship Id="rId335" Type="http://schemas.openxmlformats.org/officeDocument/2006/relationships/image" Target="../media/image322.png"/><Relationship Id="rId542" Type="http://schemas.openxmlformats.org/officeDocument/2006/relationships/customXml" Target="../ink/ink410.xml"/><Relationship Id="rId181" Type="http://schemas.openxmlformats.org/officeDocument/2006/relationships/image" Target="../media/image245.png"/><Relationship Id="rId402" Type="http://schemas.openxmlformats.org/officeDocument/2006/relationships/customXml" Target="../ink/ink340.xml"/><Relationship Id="rId279" Type="http://schemas.openxmlformats.org/officeDocument/2006/relationships/image" Target="../media/image294.png"/><Relationship Id="rId486" Type="http://schemas.openxmlformats.org/officeDocument/2006/relationships/customXml" Target="../ink/ink382.xml"/><Relationship Id="rId43" Type="http://schemas.openxmlformats.org/officeDocument/2006/relationships/image" Target="../media/image176.png"/><Relationship Id="rId139" Type="http://schemas.openxmlformats.org/officeDocument/2006/relationships/image" Target="../media/image224.png"/><Relationship Id="rId346" Type="http://schemas.openxmlformats.org/officeDocument/2006/relationships/customXml" Target="../ink/ink312.xml"/><Relationship Id="rId553" Type="http://schemas.openxmlformats.org/officeDocument/2006/relationships/image" Target="../media/image430.png"/><Relationship Id="rId192" Type="http://schemas.openxmlformats.org/officeDocument/2006/relationships/customXml" Target="../ink/ink235.xml"/><Relationship Id="rId206" Type="http://schemas.openxmlformats.org/officeDocument/2006/relationships/customXml" Target="../ink/ink242.xml"/><Relationship Id="rId413" Type="http://schemas.openxmlformats.org/officeDocument/2006/relationships/image" Target="../media/image361.png"/><Relationship Id="rId497" Type="http://schemas.openxmlformats.org/officeDocument/2006/relationships/image" Target="../media/image403.png"/><Relationship Id="rId620" Type="http://schemas.openxmlformats.org/officeDocument/2006/relationships/customXml" Target="../ink/ink450.xml"/><Relationship Id="rId357" Type="http://schemas.openxmlformats.org/officeDocument/2006/relationships/image" Target="../media/image333.png"/><Relationship Id="rId54" Type="http://schemas.openxmlformats.org/officeDocument/2006/relationships/customXml" Target="../ink/ink166.xml"/><Relationship Id="rId217" Type="http://schemas.openxmlformats.org/officeDocument/2006/relationships/image" Target="../media/image263.png"/><Relationship Id="rId564" Type="http://schemas.openxmlformats.org/officeDocument/2006/relationships/customXml" Target="../ink/ink421.xml"/><Relationship Id="rId424" Type="http://schemas.openxmlformats.org/officeDocument/2006/relationships/customXml" Target="../ink/ink351.xml"/><Relationship Id="rId631" Type="http://schemas.openxmlformats.org/officeDocument/2006/relationships/image" Target="../media/image468.png"/><Relationship Id="rId270" Type="http://schemas.openxmlformats.org/officeDocument/2006/relationships/customXml" Target="../ink/ink274.xml"/><Relationship Id="rId65" Type="http://schemas.openxmlformats.org/officeDocument/2006/relationships/image" Target="../media/image187.png"/><Relationship Id="rId130" Type="http://schemas.openxmlformats.org/officeDocument/2006/relationships/customXml" Target="../ink/ink204.xml"/><Relationship Id="rId368" Type="http://schemas.openxmlformats.org/officeDocument/2006/relationships/customXml" Target="../ink/ink323.xml"/><Relationship Id="rId575" Type="http://schemas.openxmlformats.org/officeDocument/2006/relationships/customXml" Target="../ink/ink427.xml"/><Relationship Id="rId228" Type="http://schemas.openxmlformats.org/officeDocument/2006/relationships/customXml" Target="../ink/ink253.xml"/><Relationship Id="rId435" Type="http://schemas.openxmlformats.org/officeDocument/2006/relationships/image" Target="../media/image372.png"/><Relationship Id="rId281" Type="http://schemas.openxmlformats.org/officeDocument/2006/relationships/image" Target="../media/image295.png"/><Relationship Id="rId502" Type="http://schemas.openxmlformats.org/officeDocument/2006/relationships/customXml" Target="../ink/ink390.xml"/><Relationship Id="rId76" Type="http://schemas.openxmlformats.org/officeDocument/2006/relationships/customXml" Target="../ink/ink177.xml"/><Relationship Id="rId141" Type="http://schemas.openxmlformats.org/officeDocument/2006/relationships/image" Target="../media/image225.png"/><Relationship Id="rId379" Type="http://schemas.openxmlformats.org/officeDocument/2006/relationships/image" Target="../media/image344.png"/><Relationship Id="rId586" Type="http://schemas.openxmlformats.org/officeDocument/2006/relationships/image" Target="../media/image446.png"/><Relationship Id="rId7" Type="http://schemas.openxmlformats.org/officeDocument/2006/relationships/image" Target="../media/image158.png"/><Relationship Id="rId239" Type="http://schemas.openxmlformats.org/officeDocument/2006/relationships/image" Target="../media/image274.png"/><Relationship Id="rId446" Type="http://schemas.openxmlformats.org/officeDocument/2006/relationships/customXml" Target="../ink/ink362.xml"/><Relationship Id="rId292" Type="http://schemas.openxmlformats.org/officeDocument/2006/relationships/customXml" Target="../ink/ink285.xml"/><Relationship Id="rId306" Type="http://schemas.openxmlformats.org/officeDocument/2006/relationships/customXml" Target="../ink/ink292.xml"/><Relationship Id="rId87" Type="http://schemas.openxmlformats.org/officeDocument/2006/relationships/image" Target="../media/image198.png"/><Relationship Id="rId513" Type="http://schemas.openxmlformats.org/officeDocument/2006/relationships/image" Target="../media/image411.png"/><Relationship Id="rId597" Type="http://schemas.openxmlformats.org/officeDocument/2006/relationships/customXml" Target="../ink/ink438.xml"/><Relationship Id="rId152" Type="http://schemas.openxmlformats.org/officeDocument/2006/relationships/customXml" Target="../ink/ink215.xml"/><Relationship Id="rId457" Type="http://schemas.openxmlformats.org/officeDocument/2006/relationships/image" Target="../media/image383.png"/><Relationship Id="rId14" Type="http://schemas.openxmlformats.org/officeDocument/2006/relationships/customXml" Target="../ink/ink146.xml"/><Relationship Id="rId317" Type="http://schemas.openxmlformats.org/officeDocument/2006/relationships/image" Target="../media/image313.png"/><Relationship Id="rId524" Type="http://schemas.openxmlformats.org/officeDocument/2006/relationships/customXml" Target="../ink/ink401.xml"/><Relationship Id="rId98" Type="http://schemas.openxmlformats.org/officeDocument/2006/relationships/customXml" Target="../ink/ink188.xml"/><Relationship Id="rId163" Type="http://schemas.openxmlformats.org/officeDocument/2006/relationships/image" Target="../media/image236.png"/><Relationship Id="rId370" Type="http://schemas.openxmlformats.org/officeDocument/2006/relationships/customXml" Target="../ink/ink324.xml"/><Relationship Id="rId230" Type="http://schemas.openxmlformats.org/officeDocument/2006/relationships/customXml" Target="../ink/ink254.xml"/><Relationship Id="rId468" Type="http://schemas.openxmlformats.org/officeDocument/2006/relationships/customXml" Target="../ink/ink373.xml"/><Relationship Id="rId25" Type="http://schemas.openxmlformats.org/officeDocument/2006/relationships/image" Target="../media/image167.png"/><Relationship Id="rId328" Type="http://schemas.openxmlformats.org/officeDocument/2006/relationships/customXml" Target="../ink/ink303.xml"/><Relationship Id="rId535" Type="http://schemas.openxmlformats.org/officeDocument/2006/relationships/image" Target="../media/image422.png"/><Relationship Id="rId174" Type="http://schemas.openxmlformats.org/officeDocument/2006/relationships/customXml" Target="../ink/ink226.xml"/><Relationship Id="rId381" Type="http://schemas.openxmlformats.org/officeDocument/2006/relationships/image" Target="../media/image345.png"/><Relationship Id="rId602" Type="http://schemas.openxmlformats.org/officeDocument/2006/relationships/customXml" Target="../ink/ink441.xml"/><Relationship Id="rId241" Type="http://schemas.openxmlformats.org/officeDocument/2006/relationships/image" Target="../media/image275.png"/><Relationship Id="rId479" Type="http://schemas.openxmlformats.org/officeDocument/2006/relationships/image" Target="../media/image394.png"/><Relationship Id="rId36" Type="http://schemas.openxmlformats.org/officeDocument/2006/relationships/customXml" Target="../ink/ink157.xml"/><Relationship Id="rId339" Type="http://schemas.openxmlformats.org/officeDocument/2006/relationships/image" Target="../media/image324.png"/><Relationship Id="rId546" Type="http://schemas.openxmlformats.org/officeDocument/2006/relationships/customXml" Target="../ink/ink412.xml"/><Relationship Id="rId101" Type="http://schemas.openxmlformats.org/officeDocument/2006/relationships/image" Target="../media/image205.png"/><Relationship Id="rId185" Type="http://schemas.openxmlformats.org/officeDocument/2006/relationships/image" Target="../media/image247.png"/><Relationship Id="rId406" Type="http://schemas.openxmlformats.org/officeDocument/2006/relationships/customXml" Target="../ink/ink342.xml"/><Relationship Id="rId392" Type="http://schemas.openxmlformats.org/officeDocument/2006/relationships/customXml" Target="../ink/ink335.xml"/><Relationship Id="rId613" Type="http://schemas.openxmlformats.org/officeDocument/2006/relationships/image" Target="../media/image459.png"/><Relationship Id="rId252" Type="http://schemas.openxmlformats.org/officeDocument/2006/relationships/customXml" Target="../ink/ink265.xml"/><Relationship Id="rId294" Type="http://schemas.openxmlformats.org/officeDocument/2006/relationships/customXml" Target="../ink/ink286.xml"/><Relationship Id="rId308" Type="http://schemas.openxmlformats.org/officeDocument/2006/relationships/customXml" Target="../ink/ink293.xml"/><Relationship Id="rId515" Type="http://schemas.openxmlformats.org/officeDocument/2006/relationships/image" Target="../media/image412.png"/><Relationship Id="rId47" Type="http://schemas.openxmlformats.org/officeDocument/2006/relationships/image" Target="../media/image178.png"/><Relationship Id="rId89" Type="http://schemas.openxmlformats.org/officeDocument/2006/relationships/image" Target="../media/image199.png"/><Relationship Id="rId112" Type="http://schemas.openxmlformats.org/officeDocument/2006/relationships/customXml" Target="../ink/ink195.xml"/><Relationship Id="rId154" Type="http://schemas.openxmlformats.org/officeDocument/2006/relationships/customXml" Target="../ink/ink216.xml"/><Relationship Id="rId361" Type="http://schemas.openxmlformats.org/officeDocument/2006/relationships/image" Target="../media/image335.png"/><Relationship Id="rId557" Type="http://schemas.openxmlformats.org/officeDocument/2006/relationships/image" Target="../media/image432.png"/><Relationship Id="rId599" Type="http://schemas.openxmlformats.org/officeDocument/2006/relationships/customXml" Target="../ink/ink439.xml"/><Relationship Id="rId196" Type="http://schemas.openxmlformats.org/officeDocument/2006/relationships/customXml" Target="../ink/ink237.xml"/><Relationship Id="rId417" Type="http://schemas.openxmlformats.org/officeDocument/2006/relationships/image" Target="../media/image363.png"/><Relationship Id="rId459" Type="http://schemas.openxmlformats.org/officeDocument/2006/relationships/image" Target="../media/image384.png"/><Relationship Id="rId624" Type="http://schemas.openxmlformats.org/officeDocument/2006/relationships/customXml" Target="../ink/ink452.xml"/><Relationship Id="rId16" Type="http://schemas.openxmlformats.org/officeDocument/2006/relationships/customXml" Target="../ink/ink147.xml"/><Relationship Id="rId221" Type="http://schemas.openxmlformats.org/officeDocument/2006/relationships/image" Target="../media/image265.png"/><Relationship Id="rId263" Type="http://schemas.openxmlformats.org/officeDocument/2006/relationships/image" Target="../media/image286.png"/><Relationship Id="rId319" Type="http://schemas.openxmlformats.org/officeDocument/2006/relationships/image" Target="../media/image314.png"/><Relationship Id="rId470" Type="http://schemas.openxmlformats.org/officeDocument/2006/relationships/customXml" Target="../ink/ink374.xml"/><Relationship Id="rId526" Type="http://schemas.openxmlformats.org/officeDocument/2006/relationships/customXml" Target="../ink/ink402.xml"/><Relationship Id="rId58" Type="http://schemas.openxmlformats.org/officeDocument/2006/relationships/customXml" Target="../ink/ink168.xml"/><Relationship Id="rId123" Type="http://schemas.openxmlformats.org/officeDocument/2006/relationships/image" Target="../media/image216.png"/><Relationship Id="rId330" Type="http://schemas.openxmlformats.org/officeDocument/2006/relationships/customXml" Target="../ink/ink304.xml"/><Relationship Id="rId568" Type="http://schemas.openxmlformats.org/officeDocument/2006/relationships/customXml" Target="../ink/ink423.xml"/><Relationship Id="rId165" Type="http://schemas.openxmlformats.org/officeDocument/2006/relationships/image" Target="../media/image237.png"/><Relationship Id="rId372" Type="http://schemas.openxmlformats.org/officeDocument/2006/relationships/customXml" Target="../ink/ink325.xml"/><Relationship Id="rId428" Type="http://schemas.openxmlformats.org/officeDocument/2006/relationships/customXml" Target="../ink/ink353.xml"/><Relationship Id="rId635" Type="http://schemas.openxmlformats.org/officeDocument/2006/relationships/image" Target="../media/image470.png"/><Relationship Id="rId232" Type="http://schemas.openxmlformats.org/officeDocument/2006/relationships/customXml" Target="../ink/ink255.xml"/><Relationship Id="rId274" Type="http://schemas.openxmlformats.org/officeDocument/2006/relationships/customXml" Target="../ink/ink276.xml"/><Relationship Id="rId481" Type="http://schemas.openxmlformats.org/officeDocument/2006/relationships/image" Target="../media/image395.png"/><Relationship Id="rId27" Type="http://schemas.openxmlformats.org/officeDocument/2006/relationships/image" Target="../media/image168.png"/><Relationship Id="rId69" Type="http://schemas.openxmlformats.org/officeDocument/2006/relationships/image" Target="../media/image189.png"/><Relationship Id="rId134" Type="http://schemas.openxmlformats.org/officeDocument/2006/relationships/customXml" Target="../ink/ink206.xml"/><Relationship Id="rId537" Type="http://schemas.openxmlformats.org/officeDocument/2006/relationships/image" Target="../media/image423.png"/><Relationship Id="rId579" Type="http://schemas.openxmlformats.org/officeDocument/2006/relationships/customXml" Target="../ink/ink429.xml"/><Relationship Id="rId80" Type="http://schemas.openxmlformats.org/officeDocument/2006/relationships/customXml" Target="../ink/ink179.xml"/><Relationship Id="rId176" Type="http://schemas.openxmlformats.org/officeDocument/2006/relationships/customXml" Target="../ink/ink227.xml"/><Relationship Id="rId341" Type="http://schemas.openxmlformats.org/officeDocument/2006/relationships/image" Target="../media/image325.png"/><Relationship Id="rId383" Type="http://schemas.openxmlformats.org/officeDocument/2006/relationships/image" Target="../media/image346.png"/><Relationship Id="rId439" Type="http://schemas.openxmlformats.org/officeDocument/2006/relationships/image" Target="../media/image374.png"/><Relationship Id="rId590" Type="http://schemas.openxmlformats.org/officeDocument/2006/relationships/image" Target="../media/image448.png"/><Relationship Id="rId604" Type="http://schemas.openxmlformats.org/officeDocument/2006/relationships/customXml" Target="../ink/ink442.xml"/><Relationship Id="rId201" Type="http://schemas.openxmlformats.org/officeDocument/2006/relationships/image" Target="../media/image255.png"/><Relationship Id="rId243" Type="http://schemas.openxmlformats.org/officeDocument/2006/relationships/image" Target="../media/image276.png"/><Relationship Id="rId285" Type="http://schemas.openxmlformats.org/officeDocument/2006/relationships/image" Target="../media/image297.png"/><Relationship Id="rId450" Type="http://schemas.openxmlformats.org/officeDocument/2006/relationships/customXml" Target="../ink/ink364.xml"/><Relationship Id="rId506" Type="http://schemas.openxmlformats.org/officeDocument/2006/relationships/customXml" Target="../ink/ink392.xml"/><Relationship Id="rId38" Type="http://schemas.openxmlformats.org/officeDocument/2006/relationships/customXml" Target="../ink/ink158.xml"/><Relationship Id="rId103" Type="http://schemas.openxmlformats.org/officeDocument/2006/relationships/image" Target="../media/image206.png"/><Relationship Id="rId310" Type="http://schemas.openxmlformats.org/officeDocument/2006/relationships/customXml" Target="../ink/ink294.xml"/><Relationship Id="rId492" Type="http://schemas.openxmlformats.org/officeDocument/2006/relationships/customXml" Target="../ink/ink385.xml"/><Relationship Id="rId548" Type="http://schemas.openxmlformats.org/officeDocument/2006/relationships/customXml" Target="../ink/ink413.xml"/><Relationship Id="rId91" Type="http://schemas.openxmlformats.org/officeDocument/2006/relationships/image" Target="../media/image200.png"/><Relationship Id="rId145" Type="http://schemas.openxmlformats.org/officeDocument/2006/relationships/image" Target="../media/image227.png"/><Relationship Id="rId187" Type="http://schemas.openxmlformats.org/officeDocument/2006/relationships/image" Target="../media/image248.png"/><Relationship Id="rId352" Type="http://schemas.openxmlformats.org/officeDocument/2006/relationships/customXml" Target="../ink/ink315.xml"/><Relationship Id="rId394" Type="http://schemas.openxmlformats.org/officeDocument/2006/relationships/customXml" Target="../ink/ink336.xml"/><Relationship Id="rId408" Type="http://schemas.openxmlformats.org/officeDocument/2006/relationships/customXml" Target="../ink/ink343.xml"/><Relationship Id="rId615" Type="http://schemas.openxmlformats.org/officeDocument/2006/relationships/image" Target="../media/image460.png"/><Relationship Id="rId212" Type="http://schemas.openxmlformats.org/officeDocument/2006/relationships/customXml" Target="../ink/ink245.xml"/><Relationship Id="rId254" Type="http://schemas.openxmlformats.org/officeDocument/2006/relationships/customXml" Target="../ink/ink266.xml"/><Relationship Id="rId49" Type="http://schemas.openxmlformats.org/officeDocument/2006/relationships/image" Target="../media/image179.png"/><Relationship Id="rId114" Type="http://schemas.openxmlformats.org/officeDocument/2006/relationships/customXml" Target="../ink/ink196.xml"/><Relationship Id="rId296" Type="http://schemas.openxmlformats.org/officeDocument/2006/relationships/customXml" Target="../ink/ink287.xml"/><Relationship Id="rId461" Type="http://schemas.openxmlformats.org/officeDocument/2006/relationships/image" Target="../media/image385.png"/><Relationship Id="rId517" Type="http://schemas.openxmlformats.org/officeDocument/2006/relationships/image" Target="../media/image413.png"/><Relationship Id="rId559" Type="http://schemas.openxmlformats.org/officeDocument/2006/relationships/image" Target="../media/image433.png"/><Relationship Id="rId60" Type="http://schemas.openxmlformats.org/officeDocument/2006/relationships/customXml" Target="../ink/ink169.xml"/><Relationship Id="rId156" Type="http://schemas.openxmlformats.org/officeDocument/2006/relationships/customXml" Target="../ink/ink217.xml"/><Relationship Id="rId198" Type="http://schemas.openxmlformats.org/officeDocument/2006/relationships/customXml" Target="../ink/ink238.xml"/><Relationship Id="rId321" Type="http://schemas.openxmlformats.org/officeDocument/2006/relationships/image" Target="../media/image315.png"/><Relationship Id="rId363" Type="http://schemas.openxmlformats.org/officeDocument/2006/relationships/image" Target="../media/image336.png"/><Relationship Id="rId419" Type="http://schemas.openxmlformats.org/officeDocument/2006/relationships/image" Target="../media/image364.png"/><Relationship Id="rId570" Type="http://schemas.openxmlformats.org/officeDocument/2006/relationships/customXml" Target="../ink/ink424.xml"/><Relationship Id="rId626" Type="http://schemas.openxmlformats.org/officeDocument/2006/relationships/customXml" Target="../ink/ink453.xml"/><Relationship Id="rId223" Type="http://schemas.openxmlformats.org/officeDocument/2006/relationships/image" Target="../media/image266.png"/><Relationship Id="rId430" Type="http://schemas.openxmlformats.org/officeDocument/2006/relationships/customXml" Target="../ink/ink354.xml"/><Relationship Id="rId18" Type="http://schemas.openxmlformats.org/officeDocument/2006/relationships/customXml" Target="../ink/ink148.xml"/><Relationship Id="rId265" Type="http://schemas.openxmlformats.org/officeDocument/2006/relationships/image" Target="../media/image287.png"/><Relationship Id="rId472" Type="http://schemas.openxmlformats.org/officeDocument/2006/relationships/customXml" Target="../ink/ink375.xml"/><Relationship Id="rId528" Type="http://schemas.openxmlformats.org/officeDocument/2006/relationships/customXml" Target="../ink/ink403.xml"/><Relationship Id="rId125" Type="http://schemas.openxmlformats.org/officeDocument/2006/relationships/image" Target="../media/image217.png"/><Relationship Id="rId167" Type="http://schemas.openxmlformats.org/officeDocument/2006/relationships/image" Target="../media/image238.png"/><Relationship Id="rId332" Type="http://schemas.openxmlformats.org/officeDocument/2006/relationships/customXml" Target="../ink/ink305.xml"/><Relationship Id="rId374" Type="http://schemas.openxmlformats.org/officeDocument/2006/relationships/customXml" Target="../ink/ink326.xml"/><Relationship Id="rId581" Type="http://schemas.openxmlformats.org/officeDocument/2006/relationships/customXml" Target="../ink/ink430.xml"/><Relationship Id="rId71" Type="http://schemas.openxmlformats.org/officeDocument/2006/relationships/image" Target="../media/image190.png"/><Relationship Id="rId234" Type="http://schemas.openxmlformats.org/officeDocument/2006/relationships/customXml" Target="../ink/ink256.xml"/><Relationship Id="rId637" Type="http://schemas.openxmlformats.org/officeDocument/2006/relationships/image" Target="../media/image471.png"/><Relationship Id="rId2" Type="http://schemas.openxmlformats.org/officeDocument/2006/relationships/customXml" Target="../ink/ink140.xml"/><Relationship Id="rId29" Type="http://schemas.openxmlformats.org/officeDocument/2006/relationships/image" Target="../media/image169.png"/><Relationship Id="rId276" Type="http://schemas.openxmlformats.org/officeDocument/2006/relationships/customXml" Target="../ink/ink277.xml"/><Relationship Id="rId441" Type="http://schemas.openxmlformats.org/officeDocument/2006/relationships/image" Target="../media/image375.png"/><Relationship Id="rId483" Type="http://schemas.openxmlformats.org/officeDocument/2006/relationships/image" Target="../media/image396.png"/><Relationship Id="rId539" Type="http://schemas.openxmlformats.org/officeDocument/2006/relationships/image" Target="../media/image424.png"/><Relationship Id="rId40" Type="http://schemas.openxmlformats.org/officeDocument/2006/relationships/customXml" Target="../ink/ink159.xml"/><Relationship Id="rId136" Type="http://schemas.openxmlformats.org/officeDocument/2006/relationships/customXml" Target="../ink/ink207.xml"/><Relationship Id="rId178" Type="http://schemas.openxmlformats.org/officeDocument/2006/relationships/customXml" Target="../ink/ink228.xml"/><Relationship Id="rId301" Type="http://schemas.openxmlformats.org/officeDocument/2006/relationships/image" Target="../media/image305.png"/><Relationship Id="rId343" Type="http://schemas.openxmlformats.org/officeDocument/2006/relationships/image" Target="../media/image326.png"/><Relationship Id="rId550" Type="http://schemas.openxmlformats.org/officeDocument/2006/relationships/customXml" Target="../ink/ink414.xml"/><Relationship Id="rId82" Type="http://schemas.openxmlformats.org/officeDocument/2006/relationships/customXml" Target="../ink/ink180.xml"/><Relationship Id="rId203" Type="http://schemas.openxmlformats.org/officeDocument/2006/relationships/image" Target="../media/image256.png"/><Relationship Id="rId385" Type="http://schemas.openxmlformats.org/officeDocument/2006/relationships/image" Target="../media/image347.png"/><Relationship Id="rId592" Type="http://schemas.openxmlformats.org/officeDocument/2006/relationships/image" Target="../media/image449.png"/><Relationship Id="rId606" Type="http://schemas.openxmlformats.org/officeDocument/2006/relationships/customXml" Target="../ink/ink443.xml"/><Relationship Id="rId245" Type="http://schemas.openxmlformats.org/officeDocument/2006/relationships/image" Target="../media/image277.png"/><Relationship Id="rId287" Type="http://schemas.openxmlformats.org/officeDocument/2006/relationships/image" Target="../media/image298.png"/><Relationship Id="rId410" Type="http://schemas.openxmlformats.org/officeDocument/2006/relationships/customXml" Target="../ink/ink344.xml"/><Relationship Id="rId452" Type="http://schemas.openxmlformats.org/officeDocument/2006/relationships/customXml" Target="../ink/ink365.xml"/><Relationship Id="rId494" Type="http://schemas.openxmlformats.org/officeDocument/2006/relationships/customXml" Target="../ink/ink386.xml"/><Relationship Id="rId508" Type="http://schemas.openxmlformats.org/officeDocument/2006/relationships/customXml" Target="../ink/ink393.xml"/><Relationship Id="rId105" Type="http://schemas.openxmlformats.org/officeDocument/2006/relationships/image" Target="../media/image207.png"/><Relationship Id="rId147" Type="http://schemas.openxmlformats.org/officeDocument/2006/relationships/image" Target="../media/image228.png"/><Relationship Id="rId312" Type="http://schemas.openxmlformats.org/officeDocument/2006/relationships/customXml" Target="../ink/ink295.xml"/><Relationship Id="rId354" Type="http://schemas.openxmlformats.org/officeDocument/2006/relationships/customXml" Target="../ink/ink316.xml"/><Relationship Id="rId51" Type="http://schemas.openxmlformats.org/officeDocument/2006/relationships/image" Target="../media/image180.png"/><Relationship Id="rId93" Type="http://schemas.openxmlformats.org/officeDocument/2006/relationships/image" Target="../media/image201.png"/><Relationship Id="rId189" Type="http://schemas.openxmlformats.org/officeDocument/2006/relationships/image" Target="../media/image249.png"/><Relationship Id="rId396" Type="http://schemas.openxmlformats.org/officeDocument/2006/relationships/customXml" Target="../ink/ink337.xml"/><Relationship Id="rId561" Type="http://schemas.openxmlformats.org/officeDocument/2006/relationships/image" Target="../media/image434.png"/><Relationship Id="rId617" Type="http://schemas.openxmlformats.org/officeDocument/2006/relationships/image" Target="../media/image461.png"/><Relationship Id="rId214" Type="http://schemas.openxmlformats.org/officeDocument/2006/relationships/customXml" Target="../ink/ink246.xml"/><Relationship Id="rId256" Type="http://schemas.openxmlformats.org/officeDocument/2006/relationships/customXml" Target="../ink/ink267.xml"/><Relationship Id="rId298" Type="http://schemas.openxmlformats.org/officeDocument/2006/relationships/customXml" Target="../ink/ink288.xml"/><Relationship Id="rId421" Type="http://schemas.openxmlformats.org/officeDocument/2006/relationships/image" Target="../media/image365.png"/><Relationship Id="rId463" Type="http://schemas.openxmlformats.org/officeDocument/2006/relationships/image" Target="../media/image386.png"/><Relationship Id="rId519" Type="http://schemas.openxmlformats.org/officeDocument/2006/relationships/image" Target="../media/image414.png"/><Relationship Id="rId116" Type="http://schemas.openxmlformats.org/officeDocument/2006/relationships/customXml" Target="../ink/ink197.xml"/><Relationship Id="rId158" Type="http://schemas.openxmlformats.org/officeDocument/2006/relationships/customXml" Target="../ink/ink218.xml"/><Relationship Id="rId323" Type="http://schemas.openxmlformats.org/officeDocument/2006/relationships/image" Target="../media/image316.png"/><Relationship Id="rId530" Type="http://schemas.openxmlformats.org/officeDocument/2006/relationships/customXml" Target="../ink/ink404.xml"/><Relationship Id="rId20" Type="http://schemas.openxmlformats.org/officeDocument/2006/relationships/customXml" Target="../ink/ink149.xml"/><Relationship Id="rId62" Type="http://schemas.openxmlformats.org/officeDocument/2006/relationships/customXml" Target="../ink/ink170.xml"/><Relationship Id="rId365" Type="http://schemas.openxmlformats.org/officeDocument/2006/relationships/image" Target="../media/image337.png"/><Relationship Id="rId572" Type="http://schemas.openxmlformats.org/officeDocument/2006/relationships/customXml" Target="../ink/ink425.xml"/><Relationship Id="rId628" Type="http://schemas.openxmlformats.org/officeDocument/2006/relationships/customXml" Target="../ink/ink454.xml"/><Relationship Id="rId225" Type="http://schemas.openxmlformats.org/officeDocument/2006/relationships/image" Target="../media/image267.png"/><Relationship Id="rId267" Type="http://schemas.openxmlformats.org/officeDocument/2006/relationships/image" Target="../media/image288.png"/><Relationship Id="rId432" Type="http://schemas.openxmlformats.org/officeDocument/2006/relationships/customXml" Target="../ink/ink355.xml"/><Relationship Id="rId474" Type="http://schemas.openxmlformats.org/officeDocument/2006/relationships/customXml" Target="../ink/ink376.xml"/><Relationship Id="rId127" Type="http://schemas.openxmlformats.org/officeDocument/2006/relationships/image" Target="../media/image218.png"/><Relationship Id="rId31" Type="http://schemas.openxmlformats.org/officeDocument/2006/relationships/image" Target="../media/image170.png"/><Relationship Id="rId73" Type="http://schemas.openxmlformats.org/officeDocument/2006/relationships/image" Target="../media/image191.png"/><Relationship Id="rId169" Type="http://schemas.openxmlformats.org/officeDocument/2006/relationships/image" Target="../media/image239.png"/><Relationship Id="rId334" Type="http://schemas.openxmlformats.org/officeDocument/2006/relationships/customXml" Target="../ink/ink306.xml"/><Relationship Id="rId376" Type="http://schemas.openxmlformats.org/officeDocument/2006/relationships/customXml" Target="../ink/ink327.xml"/><Relationship Id="rId541" Type="http://schemas.openxmlformats.org/officeDocument/2006/relationships/image" Target="../media/image425.png"/><Relationship Id="rId583" Type="http://schemas.openxmlformats.org/officeDocument/2006/relationships/customXml" Target="../ink/ink431.xml"/><Relationship Id="rId639" Type="http://schemas.openxmlformats.org/officeDocument/2006/relationships/image" Target="../media/image472.png"/><Relationship Id="rId4" Type="http://schemas.openxmlformats.org/officeDocument/2006/relationships/customXml" Target="../ink/ink141.xml"/><Relationship Id="rId180" Type="http://schemas.openxmlformats.org/officeDocument/2006/relationships/customXml" Target="../ink/ink229.xml"/><Relationship Id="rId236" Type="http://schemas.openxmlformats.org/officeDocument/2006/relationships/customXml" Target="../ink/ink257.xml"/><Relationship Id="rId278" Type="http://schemas.openxmlformats.org/officeDocument/2006/relationships/customXml" Target="../ink/ink278.xml"/><Relationship Id="rId401" Type="http://schemas.openxmlformats.org/officeDocument/2006/relationships/image" Target="../media/image355.png"/><Relationship Id="rId443" Type="http://schemas.openxmlformats.org/officeDocument/2006/relationships/image" Target="../media/image376.png"/><Relationship Id="rId303" Type="http://schemas.openxmlformats.org/officeDocument/2006/relationships/image" Target="../media/image306.png"/><Relationship Id="rId485" Type="http://schemas.openxmlformats.org/officeDocument/2006/relationships/image" Target="../media/image397.png"/><Relationship Id="rId42" Type="http://schemas.openxmlformats.org/officeDocument/2006/relationships/customXml" Target="../ink/ink160.xml"/><Relationship Id="rId84" Type="http://schemas.openxmlformats.org/officeDocument/2006/relationships/customXml" Target="../ink/ink181.xml"/><Relationship Id="rId138" Type="http://schemas.openxmlformats.org/officeDocument/2006/relationships/customXml" Target="../ink/ink208.xml"/><Relationship Id="rId345" Type="http://schemas.openxmlformats.org/officeDocument/2006/relationships/image" Target="../media/image327.png"/><Relationship Id="rId387" Type="http://schemas.openxmlformats.org/officeDocument/2006/relationships/image" Target="../media/image348.png"/><Relationship Id="rId510" Type="http://schemas.openxmlformats.org/officeDocument/2006/relationships/customXml" Target="../ink/ink394.xml"/><Relationship Id="rId552" Type="http://schemas.openxmlformats.org/officeDocument/2006/relationships/customXml" Target="../ink/ink415.xml"/><Relationship Id="rId594" Type="http://schemas.openxmlformats.org/officeDocument/2006/relationships/image" Target="../media/image450.png"/><Relationship Id="rId608" Type="http://schemas.openxmlformats.org/officeDocument/2006/relationships/customXml" Target="../ink/ink444.xml"/><Relationship Id="rId191" Type="http://schemas.openxmlformats.org/officeDocument/2006/relationships/image" Target="../media/image250.png"/><Relationship Id="rId205" Type="http://schemas.openxmlformats.org/officeDocument/2006/relationships/image" Target="../media/image257.png"/><Relationship Id="rId247" Type="http://schemas.openxmlformats.org/officeDocument/2006/relationships/image" Target="../media/image278.png"/><Relationship Id="rId412" Type="http://schemas.openxmlformats.org/officeDocument/2006/relationships/customXml" Target="../ink/ink345.xml"/><Relationship Id="rId107" Type="http://schemas.openxmlformats.org/officeDocument/2006/relationships/image" Target="../media/image208.png"/><Relationship Id="rId289" Type="http://schemas.openxmlformats.org/officeDocument/2006/relationships/image" Target="../media/image299.png"/><Relationship Id="rId454" Type="http://schemas.openxmlformats.org/officeDocument/2006/relationships/customXml" Target="../ink/ink366.xml"/><Relationship Id="rId496" Type="http://schemas.openxmlformats.org/officeDocument/2006/relationships/customXml" Target="../ink/ink387.xml"/><Relationship Id="rId11" Type="http://schemas.openxmlformats.org/officeDocument/2006/relationships/image" Target="../media/image160.png"/><Relationship Id="rId53" Type="http://schemas.openxmlformats.org/officeDocument/2006/relationships/image" Target="../media/image181.png"/><Relationship Id="rId149" Type="http://schemas.openxmlformats.org/officeDocument/2006/relationships/image" Target="../media/image229.png"/><Relationship Id="rId314" Type="http://schemas.openxmlformats.org/officeDocument/2006/relationships/customXml" Target="../ink/ink296.xml"/><Relationship Id="rId356" Type="http://schemas.openxmlformats.org/officeDocument/2006/relationships/customXml" Target="../ink/ink317.xml"/><Relationship Id="rId398" Type="http://schemas.openxmlformats.org/officeDocument/2006/relationships/customXml" Target="../ink/ink338.xml"/><Relationship Id="rId521" Type="http://schemas.openxmlformats.org/officeDocument/2006/relationships/image" Target="../media/image415.png"/><Relationship Id="rId563" Type="http://schemas.openxmlformats.org/officeDocument/2006/relationships/image" Target="../media/image435.png"/><Relationship Id="rId619" Type="http://schemas.openxmlformats.org/officeDocument/2006/relationships/image" Target="../media/image462.png"/><Relationship Id="rId95" Type="http://schemas.openxmlformats.org/officeDocument/2006/relationships/image" Target="../media/image202.png"/><Relationship Id="rId160" Type="http://schemas.openxmlformats.org/officeDocument/2006/relationships/customXml" Target="../ink/ink219.xml"/><Relationship Id="rId216" Type="http://schemas.openxmlformats.org/officeDocument/2006/relationships/customXml" Target="../ink/ink247.xml"/><Relationship Id="rId423" Type="http://schemas.openxmlformats.org/officeDocument/2006/relationships/image" Target="../media/image366.png"/><Relationship Id="rId258" Type="http://schemas.openxmlformats.org/officeDocument/2006/relationships/customXml" Target="../ink/ink268.xml"/><Relationship Id="rId465" Type="http://schemas.openxmlformats.org/officeDocument/2006/relationships/image" Target="../media/image387.png"/><Relationship Id="rId630" Type="http://schemas.openxmlformats.org/officeDocument/2006/relationships/customXml" Target="../ink/ink455.xml"/><Relationship Id="rId22" Type="http://schemas.openxmlformats.org/officeDocument/2006/relationships/customXml" Target="../ink/ink150.xml"/><Relationship Id="rId64" Type="http://schemas.openxmlformats.org/officeDocument/2006/relationships/customXml" Target="../ink/ink171.xml"/><Relationship Id="rId118" Type="http://schemas.openxmlformats.org/officeDocument/2006/relationships/customXml" Target="../ink/ink198.xml"/><Relationship Id="rId325" Type="http://schemas.openxmlformats.org/officeDocument/2006/relationships/image" Target="../media/image317.png"/><Relationship Id="rId367" Type="http://schemas.openxmlformats.org/officeDocument/2006/relationships/image" Target="../media/image338.png"/><Relationship Id="rId532" Type="http://schemas.openxmlformats.org/officeDocument/2006/relationships/customXml" Target="../ink/ink405.xml"/><Relationship Id="rId574" Type="http://schemas.openxmlformats.org/officeDocument/2006/relationships/image" Target="../media/image440.png"/><Relationship Id="rId171" Type="http://schemas.openxmlformats.org/officeDocument/2006/relationships/image" Target="../media/image240.png"/><Relationship Id="rId227" Type="http://schemas.openxmlformats.org/officeDocument/2006/relationships/image" Target="../media/image268.png"/><Relationship Id="rId269" Type="http://schemas.openxmlformats.org/officeDocument/2006/relationships/image" Target="../media/image289.png"/><Relationship Id="rId434" Type="http://schemas.openxmlformats.org/officeDocument/2006/relationships/customXml" Target="../ink/ink356.xml"/><Relationship Id="rId476" Type="http://schemas.openxmlformats.org/officeDocument/2006/relationships/customXml" Target="../ink/ink377.xml"/><Relationship Id="rId33" Type="http://schemas.openxmlformats.org/officeDocument/2006/relationships/image" Target="../media/image171.png"/><Relationship Id="rId129" Type="http://schemas.openxmlformats.org/officeDocument/2006/relationships/image" Target="../media/image219.png"/><Relationship Id="rId280" Type="http://schemas.openxmlformats.org/officeDocument/2006/relationships/customXml" Target="../ink/ink279.xml"/><Relationship Id="rId336" Type="http://schemas.openxmlformats.org/officeDocument/2006/relationships/customXml" Target="../ink/ink307.xml"/><Relationship Id="rId501" Type="http://schemas.openxmlformats.org/officeDocument/2006/relationships/image" Target="../media/image405.png"/><Relationship Id="rId543" Type="http://schemas.openxmlformats.org/officeDocument/2006/relationships/image" Target="../media/image15.png"/><Relationship Id="rId75" Type="http://schemas.openxmlformats.org/officeDocument/2006/relationships/image" Target="../media/image192.png"/><Relationship Id="rId140" Type="http://schemas.openxmlformats.org/officeDocument/2006/relationships/customXml" Target="../ink/ink209.xml"/><Relationship Id="rId182" Type="http://schemas.openxmlformats.org/officeDocument/2006/relationships/customXml" Target="../ink/ink230.xml"/><Relationship Id="rId378" Type="http://schemas.openxmlformats.org/officeDocument/2006/relationships/customXml" Target="../ink/ink328.xml"/><Relationship Id="rId403" Type="http://schemas.openxmlformats.org/officeDocument/2006/relationships/image" Target="../media/image356.png"/><Relationship Id="rId585" Type="http://schemas.openxmlformats.org/officeDocument/2006/relationships/customXml" Target="../ink/ink432.xml"/><Relationship Id="rId6" Type="http://schemas.openxmlformats.org/officeDocument/2006/relationships/customXml" Target="../ink/ink142.xml"/><Relationship Id="rId238" Type="http://schemas.openxmlformats.org/officeDocument/2006/relationships/customXml" Target="../ink/ink258.xml"/><Relationship Id="rId445" Type="http://schemas.openxmlformats.org/officeDocument/2006/relationships/image" Target="../media/image377.png"/><Relationship Id="rId487" Type="http://schemas.openxmlformats.org/officeDocument/2006/relationships/image" Target="../media/image398.png"/><Relationship Id="rId610" Type="http://schemas.openxmlformats.org/officeDocument/2006/relationships/customXml" Target="../ink/ink445.xml"/><Relationship Id="rId291" Type="http://schemas.openxmlformats.org/officeDocument/2006/relationships/image" Target="../media/image300.png"/><Relationship Id="rId305" Type="http://schemas.openxmlformats.org/officeDocument/2006/relationships/image" Target="../media/image307.png"/><Relationship Id="rId347" Type="http://schemas.openxmlformats.org/officeDocument/2006/relationships/image" Target="../media/image328.png"/><Relationship Id="rId512" Type="http://schemas.openxmlformats.org/officeDocument/2006/relationships/customXml" Target="../ink/ink395.xml"/><Relationship Id="rId44" Type="http://schemas.openxmlformats.org/officeDocument/2006/relationships/customXml" Target="../ink/ink161.xml"/><Relationship Id="rId86" Type="http://schemas.openxmlformats.org/officeDocument/2006/relationships/customXml" Target="../ink/ink182.xml"/><Relationship Id="rId151" Type="http://schemas.openxmlformats.org/officeDocument/2006/relationships/image" Target="../media/image230.png"/><Relationship Id="rId389" Type="http://schemas.openxmlformats.org/officeDocument/2006/relationships/image" Target="../media/image349.png"/><Relationship Id="rId554" Type="http://schemas.openxmlformats.org/officeDocument/2006/relationships/customXml" Target="../ink/ink416.xml"/><Relationship Id="rId596" Type="http://schemas.openxmlformats.org/officeDocument/2006/relationships/image" Target="../media/image451.png"/><Relationship Id="rId193" Type="http://schemas.openxmlformats.org/officeDocument/2006/relationships/image" Target="../media/image251.png"/><Relationship Id="rId207" Type="http://schemas.openxmlformats.org/officeDocument/2006/relationships/image" Target="../media/image258.png"/><Relationship Id="rId249" Type="http://schemas.openxmlformats.org/officeDocument/2006/relationships/image" Target="../media/image279.png"/><Relationship Id="rId414" Type="http://schemas.openxmlformats.org/officeDocument/2006/relationships/customXml" Target="../ink/ink346.xml"/><Relationship Id="rId456" Type="http://schemas.openxmlformats.org/officeDocument/2006/relationships/customXml" Target="../ink/ink367.xml"/><Relationship Id="rId498" Type="http://schemas.openxmlformats.org/officeDocument/2006/relationships/customXml" Target="../ink/ink388.xml"/><Relationship Id="rId621" Type="http://schemas.openxmlformats.org/officeDocument/2006/relationships/image" Target="../media/image463.png"/><Relationship Id="rId13" Type="http://schemas.openxmlformats.org/officeDocument/2006/relationships/image" Target="../media/image161.png"/><Relationship Id="rId109" Type="http://schemas.openxmlformats.org/officeDocument/2006/relationships/image" Target="../media/image209.png"/><Relationship Id="rId260" Type="http://schemas.openxmlformats.org/officeDocument/2006/relationships/customXml" Target="../ink/ink269.xml"/><Relationship Id="rId316" Type="http://schemas.openxmlformats.org/officeDocument/2006/relationships/customXml" Target="../ink/ink297.xml"/><Relationship Id="rId523" Type="http://schemas.openxmlformats.org/officeDocument/2006/relationships/image" Target="../media/image416.png"/><Relationship Id="rId55" Type="http://schemas.openxmlformats.org/officeDocument/2006/relationships/image" Target="../media/image182.png"/><Relationship Id="rId97" Type="http://schemas.openxmlformats.org/officeDocument/2006/relationships/image" Target="../media/image203.png"/><Relationship Id="rId120" Type="http://schemas.openxmlformats.org/officeDocument/2006/relationships/customXml" Target="../ink/ink199.xml"/><Relationship Id="rId358" Type="http://schemas.openxmlformats.org/officeDocument/2006/relationships/customXml" Target="../ink/ink318.xml"/><Relationship Id="rId565" Type="http://schemas.openxmlformats.org/officeDocument/2006/relationships/image" Target="../media/image436.png"/><Relationship Id="rId162" Type="http://schemas.openxmlformats.org/officeDocument/2006/relationships/customXml" Target="../ink/ink220.xml"/><Relationship Id="rId218" Type="http://schemas.openxmlformats.org/officeDocument/2006/relationships/customXml" Target="../ink/ink248.xml"/><Relationship Id="rId425" Type="http://schemas.openxmlformats.org/officeDocument/2006/relationships/image" Target="../media/image367.png"/><Relationship Id="rId467" Type="http://schemas.openxmlformats.org/officeDocument/2006/relationships/image" Target="../media/image388.png"/><Relationship Id="rId632" Type="http://schemas.openxmlformats.org/officeDocument/2006/relationships/customXml" Target="../ink/ink456.xml"/><Relationship Id="rId271" Type="http://schemas.openxmlformats.org/officeDocument/2006/relationships/image" Target="../media/image290.png"/><Relationship Id="rId24" Type="http://schemas.openxmlformats.org/officeDocument/2006/relationships/customXml" Target="../ink/ink151.xml"/><Relationship Id="rId66" Type="http://schemas.openxmlformats.org/officeDocument/2006/relationships/customXml" Target="../ink/ink172.xml"/><Relationship Id="rId131" Type="http://schemas.openxmlformats.org/officeDocument/2006/relationships/image" Target="../media/image220.png"/><Relationship Id="rId327" Type="http://schemas.openxmlformats.org/officeDocument/2006/relationships/image" Target="../media/image318.png"/><Relationship Id="rId369" Type="http://schemas.openxmlformats.org/officeDocument/2006/relationships/image" Target="../media/image339.png"/><Relationship Id="rId534" Type="http://schemas.openxmlformats.org/officeDocument/2006/relationships/customXml" Target="../ink/ink406.xml"/><Relationship Id="rId576" Type="http://schemas.openxmlformats.org/officeDocument/2006/relationships/image" Target="../media/image441.png"/><Relationship Id="rId173" Type="http://schemas.openxmlformats.org/officeDocument/2006/relationships/image" Target="../media/image241.png"/><Relationship Id="rId229" Type="http://schemas.openxmlformats.org/officeDocument/2006/relationships/image" Target="../media/image269.png"/><Relationship Id="rId380" Type="http://schemas.openxmlformats.org/officeDocument/2006/relationships/customXml" Target="../ink/ink329.xml"/><Relationship Id="rId436" Type="http://schemas.openxmlformats.org/officeDocument/2006/relationships/customXml" Target="../ink/ink357.xml"/><Relationship Id="rId601" Type="http://schemas.openxmlformats.org/officeDocument/2006/relationships/image" Target="../media/image453.png"/><Relationship Id="rId240" Type="http://schemas.openxmlformats.org/officeDocument/2006/relationships/customXml" Target="../ink/ink259.xml"/><Relationship Id="rId478" Type="http://schemas.openxmlformats.org/officeDocument/2006/relationships/customXml" Target="../ink/ink378.xml"/><Relationship Id="rId35" Type="http://schemas.openxmlformats.org/officeDocument/2006/relationships/image" Target="../media/image172.png"/><Relationship Id="rId77" Type="http://schemas.openxmlformats.org/officeDocument/2006/relationships/image" Target="../media/image193.png"/><Relationship Id="rId100" Type="http://schemas.openxmlformats.org/officeDocument/2006/relationships/customXml" Target="../ink/ink189.xml"/><Relationship Id="rId282" Type="http://schemas.openxmlformats.org/officeDocument/2006/relationships/customXml" Target="../ink/ink280.xml"/><Relationship Id="rId338" Type="http://schemas.openxmlformats.org/officeDocument/2006/relationships/customXml" Target="../ink/ink308.xml"/><Relationship Id="rId503" Type="http://schemas.openxmlformats.org/officeDocument/2006/relationships/image" Target="../media/image406.png"/><Relationship Id="rId545" Type="http://schemas.openxmlformats.org/officeDocument/2006/relationships/image" Target="../media/image426.png"/><Relationship Id="rId587" Type="http://schemas.openxmlformats.org/officeDocument/2006/relationships/customXml" Target="../ink/ink433.xml"/><Relationship Id="rId8" Type="http://schemas.openxmlformats.org/officeDocument/2006/relationships/customXml" Target="../ink/ink143.xml"/><Relationship Id="rId142" Type="http://schemas.openxmlformats.org/officeDocument/2006/relationships/customXml" Target="../ink/ink210.xml"/><Relationship Id="rId184" Type="http://schemas.openxmlformats.org/officeDocument/2006/relationships/customXml" Target="../ink/ink231.xml"/><Relationship Id="rId391" Type="http://schemas.openxmlformats.org/officeDocument/2006/relationships/image" Target="../media/image350.png"/><Relationship Id="rId405" Type="http://schemas.openxmlformats.org/officeDocument/2006/relationships/image" Target="../media/image357.png"/><Relationship Id="rId447" Type="http://schemas.openxmlformats.org/officeDocument/2006/relationships/image" Target="../media/image378.png"/><Relationship Id="rId612" Type="http://schemas.openxmlformats.org/officeDocument/2006/relationships/customXml" Target="../ink/ink446.xml"/><Relationship Id="rId251" Type="http://schemas.openxmlformats.org/officeDocument/2006/relationships/image" Target="../media/image280.png"/><Relationship Id="rId489" Type="http://schemas.openxmlformats.org/officeDocument/2006/relationships/image" Target="../media/image399.png"/><Relationship Id="rId46" Type="http://schemas.openxmlformats.org/officeDocument/2006/relationships/customXml" Target="../ink/ink162.xml"/><Relationship Id="rId293" Type="http://schemas.openxmlformats.org/officeDocument/2006/relationships/image" Target="../media/image301.png"/><Relationship Id="rId307" Type="http://schemas.openxmlformats.org/officeDocument/2006/relationships/image" Target="../media/image308.png"/><Relationship Id="rId349" Type="http://schemas.openxmlformats.org/officeDocument/2006/relationships/image" Target="../media/image329.png"/><Relationship Id="rId514" Type="http://schemas.openxmlformats.org/officeDocument/2006/relationships/customXml" Target="../ink/ink396.xml"/><Relationship Id="rId556" Type="http://schemas.openxmlformats.org/officeDocument/2006/relationships/customXml" Target="../ink/ink417.xml"/><Relationship Id="rId88" Type="http://schemas.openxmlformats.org/officeDocument/2006/relationships/customXml" Target="../ink/ink183.xml"/><Relationship Id="rId111" Type="http://schemas.openxmlformats.org/officeDocument/2006/relationships/image" Target="../media/image210.png"/><Relationship Id="rId153" Type="http://schemas.openxmlformats.org/officeDocument/2006/relationships/image" Target="../media/image231.png"/><Relationship Id="rId195" Type="http://schemas.openxmlformats.org/officeDocument/2006/relationships/image" Target="../media/image252.png"/><Relationship Id="rId209" Type="http://schemas.openxmlformats.org/officeDocument/2006/relationships/image" Target="../media/image259.png"/><Relationship Id="rId360" Type="http://schemas.openxmlformats.org/officeDocument/2006/relationships/customXml" Target="../ink/ink319.xml"/><Relationship Id="rId416" Type="http://schemas.openxmlformats.org/officeDocument/2006/relationships/customXml" Target="../ink/ink347.xml"/><Relationship Id="rId598" Type="http://schemas.openxmlformats.org/officeDocument/2006/relationships/image" Target="../media/image452.png"/><Relationship Id="rId220" Type="http://schemas.openxmlformats.org/officeDocument/2006/relationships/customXml" Target="../ink/ink249.xml"/><Relationship Id="rId458" Type="http://schemas.openxmlformats.org/officeDocument/2006/relationships/customXml" Target="../ink/ink368.xml"/><Relationship Id="rId623" Type="http://schemas.openxmlformats.org/officeDocument/2006/relationships/image" Target="../media/image464.png"/><Relationship Id="rId15" Type="http://schemas.openxmlformats.org/officeDocument/2006/relationships/image" Target="../media/image162.png"/><Relationship Id="rId57" Type="http://schemas.openxmlformats.org/officeDocument/2006/relationships/image" Target="../media/image183.png"/><Relationship Id="rId262" Type="http://schemas.openxmlformats.org/officeDocument/2006/relationships/customXml" Target="../ink/ink270.xml"/><Relationship Id="rId318" Type="http://schemas.openxmlformats.org/officeDocument/2006/relationships/customXml" Target="../ink/ink298.xml"/><Relationship Id="rId525" Type="http://schemas.openxmlformats.org/officeDocument/2006/relationships/image" Target="../media/image417.png"/><Relationship Id="rId567" Type="http://schemas.openxmlformats.org/officeDocument/2006/relationships/image" Target="../media/image437.png"/><Relationship Id="rId99" Type="http://schemas.openxmlformats.org/officeDocument/2006/relationships/image" Target="../media/image204.png"/><Relationship Id="rId122" Type="http://schemas.openxmlformats.org/officeDocument/2006/relationships/customXml" Target="../ink/ink200.xml"/><Relationship Id="rId164" Type="http://schemas.openxmlformats.org/officeDocument/2006/relationships/customXml" Target="../ink/ink221.xml"/><Relationship Id="rId371" Type="http://schemas.openxmlformats.org/officeDocument/2006/relationships/image" Target="../media/image340.png"/><Relationship Id="rId427" Type="http://schemas.openxmlformats.org/officeDocument/2006/relationships/image" Target="../media/image368.png"/><Relationship Id="rId469" Type="http://schemas.openxmlformats.org/officeDocument/2006/relationships/image" Target="../media/image389.png"/><Relationship Id="rId634" Type="http://schemas.openxmlformats.org/officeDocument/2006/relationships/customXml" Target="../ink/ink457.xml"/><Relationship Id="rId26" Type="http://schemas.openxmlformats.org/officeDocument/2006/relationships/customXml" Target="../ink/ink152.xml"/><Relationship Id="rId231" Type="http://schemas.openxmlformats.org/officeDocument/2006/relationships/image" Target="../media/image270.png"/><Relationship Id="rId273" Type="http://schemas.openxmlformats.org/officeDocument/2006/relationships/image" Target="../media/image291.png"/><Relationship Id="rId329" Type="http://schemas.openxmlformats.org/officeDocument/2006/relationships/image" Target="../media/image319.png"/><Relationship Id="rId480" Type="http://schemas.openxmlformats.org/officeDocument/2006/relationships/customXml" Target="../ink/ink379.xml"/><Relationship Id="rId536" Type="http://schemas.openxmlformats.org/officeDocument/2006/relationships/customXml" Target="../ink/ink407.xml"/><Relationship Id="rId68" Type="http://schemas.openxmlformats.org/officeDocument/2006/relationships/customXml" Target="../ink/ink173.xml"/><Relationship Id="rId133" Type="http://schemas.openxmlformats.org/officeDocument/2006/relationships/image" Target="../media/image221.png"/><Relationship Id="rId175" Type="http://schemas.openxmlformats.org/officeDocument/2006/relationships/image" Target="../media/image242.png"/><Relationship Id="rId340" Type="http://schemas.openxmlformats.org/officeDocument/2006/relationships/customXml" Target="../ink/ink309.xml"/><Relationship Id="rId578" Type="http://schemas.openxmlformats.org/officeDocument/2006/relationships/image" Target="../media/image442.png"/><Relationship Id="rId200" Type="http://schemas.openxmlformats.org/officeDocument/2006/relationships/customXml" Target="../ink/ink239.xml"/><Relationship Id="rId382" Type="http://schemas.openxmlformats.org/officeDocument/2006/relationships/customXml" Target="../ink/ink330.xml"/><Relationship Id="rId438" Type="http://schemas.openxmlformats.org/officeDocument/2006/relationships/customXml" Target="../ink/ink358.xml"/><Relationship Id="rId603" Type="http://schemas.openxmlformats.org/officeDocument/2006/relationships/image" Target="../media/image454.png"/><Relationship Id="rId242" Type="http://schemas.openxmlformats.org/officeDocument/2006/relationships/customXml" Target="../ink/ink260.xml"/><Relationship Id="rId284" Type="http://schemas.openxmlformats.org/officeDocument/2006/relationships/customXml" Target="../ink/ink281.xml"/><Relationship Id="rId491" Type="http://schemas.openxmlformats.org/officeDocument/2006/relationships/image" Target="../media/image400.png"/><Relationship Id="rId505" Type="http://schemas.openxmlformats.org/officeDocument/2006/relationships/image" Target="../media/image407.png"/><Relationship Id="rId37" Type="http://schemas.openxmlformats.org/officeDocument/2006/relationships/image" Target="../media/image173.png"/><Relationship Id="rId79" Type="http://schemas.openxmlformats.org/officeDocument/2006/relationships/image" Target="../media/image194.png"/><Relationship Id="rId102" Type="http://schemas.openxmlformats.org/officeDocument/2006/relationships/customXml" Target="../ink/ink190.xml"/><Relationship Id="rId144" Type="http://schemas.openxmlformats.org/officeDocument/2006/relationships/customXml" Target="../ink/ink211.xml"/><Relationship Id="rId547" Type="http://schemas.openxmlformats.org/officeDocument/2006/relationships/image" Target="../media/image427.png"/><Relationship Id="rId589" Type="http://schemas.openxmlformats.org/officeDocument/2006/relationships/customXml" Target="../ink/ink434.xml"/><Relationship Id="rId90" Type="http://schemas.openxmlformats.org/officeDocument/2006/relationships/customXml" Target="../ink/ink184.xml"/><Relationship Id="rId186" Type="http://schemas.openxmlformats.org/officeDocument/2006/relationships/customXml" Target="../ink/ink232.xml"/><Relationship Id="rId351" Type="http://schemas.openxmlformats.org/officeDocument/2006/relationships/image" Target="../media/image330.png"/><Relationship Id="rId393" Type="http://schemas.openxmlformats.org/officeDocument/2006/relationships/image" Target="../media/image351.png"/><Relationship Id="rId407" Type="http://schemas.openxmlformats.org/officeDocument/2006/relationships/image" Target="../media/image358.png"/><Relationship Id="rId449" Type="http://schemas.openxmlformats.org/officeDocument/2006/relationships/image" Target="../media/image379.png"/><Relationship Id="rId614" Type="http://schemas.openxmlformats.org/officeDocument/2006/relationships/customXml" Target="../ink/ink447.xml"/><Relationship Id="rId211" Type="http://schemas.openxmlformats.org/officeDocument/2006/relationships/image" Target="../media/image260.png"/><Relationship Id="rId253" Type="http://schemas.openxmlformats.org/officeDocument/2006/relationships/image" Target="../media/image281.png"/><Relationship Id="rId295" Type="http://schemas.openxmlformats.org/officeDocument/2006/relationships/image" Target="../media/image302.png"/><Relationship Id="rId309" Type="http://schemas.openxmlformats.org/officeDocument/2006/relationships/image" Target="../media/image309.png"/><Relationship Id="rId460" Type="http://schemas.openxmlformats.org/officeDocument/2006/relationships/customXml" Target="../ink/ink369.xml"/><Relationship Id="rId516" Type="http://schemas.openxmlformats.org/officeDocument/2006/relationships/customXml" Target="../ink/ink397.xml"/><Relationship Id="rId48" Type="http://schemas.openxmlformats.org/officeDocument/2006/relationships/customXml" Target="../ink/ink163.xml"/><Relationship Id="rId113" Type="http://schemas.openxmlformats.org/officeDocument/2006/relationships/image" Target="../media/image211.png"/><Relationship Id="rId320" Type="http://schemas.openxmlformats.org/officeDocument/2006/relationships/customXml" Target="../ink/ink299.xml"/><Relationship Id="rId558" Type="http://schemas.openxmlformats.org/officeDocument/2006/relationships/customXml" Target="../ink/ink418.xml"/><Relationship Id="rId155" Type="http://schemas.openxmlformats.org/officeDocument/2006/relationships/image" Target="../media/image232.png"/><Relationship Id="rId197" Type="http://schemas.openxmlformats.org/officeDocument/2006/relationships/image" Target="../media/image253.png"/><Relationship Id="rId362" Type="http://schemas.openxmlformats.org/officeDocument/2006/relationships/customXml" Target="../ink/ink320.xml"/><Relationship Id="rId418" Type="http://schemas.openxmlformats.org/officeDocument/2006/relationships/customXml" Target="../ink/ink348.xml"/><Relationship Id="rId625" Type="http://schemas.openxmlformats.org/officeDocument/2006/relationships/image" Target="../media/image465.png"/><Relationship Id="rId222" Type="http://schemas.openxmlformats.org/officeDocument/2006/relationships/customXml" Target="../ink/ink250.xml"/><Relationship Id="rId264" Type="http://schemas.openxmlformats.org/officeDocument/2006/relationships/customXml" Target="../ink/ink271.xml"/><Relationship Id="rId471" Type="http://schemas.openxmlformats.org/officeDocument/2006/relationships/image" Target="../media/image390.png"/><Relationship Id="rId17" Type="http://schemas.openxmlformats.org/officeDocument/2006/relationships/image" Target="../media/image163.png"/><Relationship Id="rId59" Type="http://schemas.openxmlformats.org/officeDocument/2006/relationships/image" Target="../media/image184.png"/><Relationship Id="rId124" Type="http://schemas.openxmlformats.org/officeDocument/2006/relationships/customXml" Target="../ink/ink201.xml"/><Relationship Id="rId527" Type="http://schemas.openxmlformats.org/officeDocument/2006/relationships/image" Target="../media/image418.png"/><Relationship Id="rId569" Type="http://schemas.openxmlformats.org/officeDocument/2006/relationships/image" Target="../media/image438.png"/><Relationship Id="rId70" Type="http://schemas.openxmlformats.org/officeDocument/2006/relationships/customXml" Target="../ink/ink174.xml"/><Relationship Id="rId166" Type="http://schemas.openxmlformats.org/officeDocument/2006/relationships/customXml" Target="../ink/ink222.xml"/><Relationship Id="rId331" Type="http://schemas.openxmlformats.org/officeDocument/2006/relationships/image" Target="../media/image320.png"/><Relationship Id="rId373" Type="http://schemas.openxmlformats.org/officeDocument/2006/relationships/image" Target="../media/image341.png"/><Relationship Id="rId429" Type="http://schemas.openxmlformats.org/officeDocument/2006/relationships/image" Target="../media/image369.png"/><Relationship Id="rId580" Type="http://schemas.openxmlformats.org/officeDocument/2006/relationships/image" Target="../media/image443.png"/><Relationship Id="rId636" Type="http://schemas.openxmlformats.org/officeDocument/2006/relationships/customXml" Target="../ink/ink458.xml"/><Relationship Id="rId1" Type="http://schemas.openxmlformats.org/officeDocument/2006/relationships/slideLayout" Target="../slideLayouts/slideLayout7.xml"/><Relationship Id="rId233" Type="http://schemas.openxmlformats.org/officeDocument/2006/relationships/image" Target="../media/image271.png"/><Relationship Id="rId440" Type="http://schemas.openxmlformats.org/officeDocument/2006/relationships/customXml" Target="../ink/ink359.xml"/><Relationship Id="rId28" Type="http://schemas.openxmlformats.org/officeDocument/2006/relationships/customXml" Target="../ink/ink153.xml"/><Relationship Id="rId275" Type="http://schemas.openxmlformats.org/officeDocument/2006/relationships/image" Target="../media/image292.png"/><Relationship Id="rId300" Type="http://schemas.openxmlformats.org/officeDocument/2006/relationships/customXml" Target="../ink/ink289.xml"/><Relationship Id="rId482" Type="http://schemas.openxmlformats.org/officeDocument/2006/relationships/customXml" Target="../ink/ink380.xml"/><Relationship Id="rId538" Type="http://schemas.openxmlformats.org/officeDocument/2006/relationships/customXml" Target="../ink/ink408.xml"/><Relationship Id="rId81" Type="http://schemas.openxmlformats.org/officeDocument/2006/relationships/image" Target="../media/image195.png"/><Relationship Id="rId135" Type="http://schemas.openxmlformats.org/officeDocument/2006/relationships/image" Target="../media/image222.png"/><Relationship Id="rId177" Type="http://schemas.openxmlformats.org/officeDocument/2006/relationships/image" Target="../media/image243.png"/><Relationship Id="rId342" Type="http://schemas.openxmlformats.org/officeDocument/2006/relationships/customXml" Target="../ink/ink310.xml"/><Relationship Id="rId384" Type="http://schemas.openxmlformats.org/officeDocument/2006/relationships/customXml" Target="../ink/ink331.xml"/><Relationship Id="rId591" Type="http://schemas.openxmlformats.org/officeDocument/2006/relationships/customXml" Target="../ink/ink435.xml"/><Relationship Id="rId605" Type="http://schemas.openxmlformats.org/officeDocument/2006/relationships/image" Target="../media/image455.png"/><Relationship Id="rId202" Type="http://schemas.openxmlformats.org/officeDocument/2006/relationships/customXml" Target="../ink/ink240.xml"/><Relationship Id="rId244" Type="http://schemas.openxmlformats.org/officeDocument/2006/relationships/customXml" Target="../ink/ink261.xml"/><Relationship Id="rId39" Type="http://schemas.openxmlformats.org/officeDocument/2006/relationships/image" Target="../media/image174.png"/><Relationship Id="rId286" Type="http://schemas.openxmlformats.org/officeDocument/2006/relationships/customXml" Target="../ink/ink282.xml"/><Relationship Id="rId451" Type="http://schemas.openxmlformats.org/officeDocument/2006/relationships/image" Target="../media/image380.png"/><Relationship Id="rId493" Type="http://schemas.openxmlformats.org/officeDocument/2006/relationships/image" Target="../media/image401.png"/><Relationship Id="rId507" Type="http://schemas.openxmlformats.org/officeDocument/2006/relationships/image" Target="../media/image408.png"/><Relationship Id="rId549" Type="http://schemas.openxmlformats.org/officeDocument/2006/relationships/image" Target="../media/image428.png"/><Relationship Id="rId50" Type="http://schemas.openxmlformats.org/officeDocument/2006/relationships/customXml" Target="../ink/ink164.xml"/><Relationship Id="rId104" Type="http://schemas.openxmlformats.org/officeDocument/2006/relationships/customXml" Target="../ink/ink191.xml"/><Relationship Id="rId146" Type="http://schemas.openxmlformats.org/officeDocument/2006/relationships/customXml" Target="../ink/ink212.xml"/><Relationship Id="rId188" Type="http://schemas.openxmlformats.org/officeDocument/2006/relationships/customXml" Target="../ink/ink233.xml"/><Relationship Id="rId311" Type="http://schemas.openxmlformats.org/officeDocument/2006/relationships/image" Target="../media/image310.png"/><Relationship Id="rId353" Type="http://schemas.openxmlformats.org/officeDocument/2006/relationships/image" Target="../media/image331.png"/><Relationship Id="rId395" Type="http://schemas.openxmlformats.org/officeDocument/2006/relationships/image" Target="../media/image352.png"/><Relationship Id="rId409" Type="http://schemas.openxmlformats.org/officeDocument/2006/relationships/image" Target="../media/image359.png"/><Relationship Id="rId560" Type="http://schemas.openxmlformats.org/officeDocument/2006/relationships/customXml" Target="../ink/ink419.xml"/><Relationship Id="rId92" Type="http://schemas.openxmlformats.org/officeDocument/2006/relationships/customXml" Target="../ink/ink185.xml"/><Relationship Id="rId213" Type="http://schemas.openxmlformats.org/officeDocument/2006/relationships/image" Target="../media/image261.png"/><Relationship Id="rId420" Type="http://schemas.openxmlformats.org/officeDocument/2006/relationships/customXml" Target="../ink/ink349.xml"/><Relationship Id="rId616" Type="http://schemas.openxmlformats.org/officeDocument/2006/relationships/customXml" Target="../ink/ink448.xml"/><Relationship Id="rId255" Type="http://schemas.openxmlformats.org/officeDocument/2006/relationships/image" Target="../media/image282.png"/><Relationship Id="rId297" Type="http://schemas.openxmlformats.org/officeDocument/2006/relationships/image" Target="../media/image303.png"/><Relationship Id="rId462" Type="http://schemas.openxmlformats.org/officeDocument/2006/relationships/customXml" Target="../ink/ink370.xml"/><Relationship Id="rId518" Type="http://schemas.openxmlformats.org/officeDocument/2006/relationships/customXml" Target="../ink/ink398.xml"/><Relationship Id="rId115" Type="http://schemas.openxmlformats.org/officeDocument/2006/relationships/image" Target="../media/image212.png"/><Relationship Id="rId157" Type="http://schemas.openxmlformats.org/officeDocument/2006/relationships/image" Target="../media/image233.png"/><Relationship Id="rId322" Type="http://schemas.openxmlformats.org/officeDocument/2006/relationships/customXml" Target="../ink/ink300.xml"/><Relationship Id="rId364" Type="http://schemas.openxmlformats.org/officeDocument/2006/relationships/customXml" Target="../ink/ink321.xml"/><Relationship Id="rId61" Type="http://schemas.openxmlformats.org/officeDocument/2006/relationships/image" Target="../media/image185.png"/><Relationship Id="rId199" Type="http://schemas.openxmlformats.org/officeDocument/2006/relationships/image" Target="../media/image254.png"/><Relationship Id="rId571" Type="http://schemas.openxmlformats.org/officeDocument/2006/relationships/image" Target="../media/image439.png"/><Relationship Id="rId627" Type="http://schemas.openxmlformats.org/officeDocument/2006/relationships/image" Target="../media/image466.png"/><Relationship Id="rId19" Type="http://schemas.openxmlformats.org/officeDocument/2006/relationships/image" Target="../media/image164.png"/><Relationship Id="rId224" Type="http://schemas.openxmlformats.org/officeDocument/2006/relationships/customXml" Target="../ink/ink251.xml"/><Relationship Id="rId266" Type="http://schemas.openxmlformats.org/officeDocument/2006/relationships/customXml" Target="../ink/ink272.xml"/><Relationship Id="rId431" Type="http://schemas.openxmlformats.org/officeDocument/2006/relationships/image" Target="../media/image370.png"/><Relationship Id="rId473" Type="http://schemas.openxmlformats.org/officeDocument/2006/relationships/image" Target="../media/image391.png"/><Relationship Id="rId529" Type="http://schemas.openxmlformats.org/officeDocument/2006/relationships/image" Target="../media/image419.png"/><Relationship Id="rId30" Type="http://schemas.openxmlformats.org/officeDocument/2006/relationships/customXml" Target="../ink/ink154.xml"/><Relationship Id="rId126" Type="http://schemas.openxmlformats.org/officeDocument/2006/relationships/customXml" Target="../ink/ink202.xml"/><Relationship Id="rId168" Type="http://schemas.openxmlformats.org/officeDocument/2006/relationships/customXml" Target="../ink/ink223.xml"/><Relationship Id="rId333" Type="http://schemas.openxmlformats.org/officeDocument/2006/relationships/image" Target="../media/image321.png"/><Relationship Id="rId540" Type="http://schemas.openxmlformats.org/officeDocument/2006/relationships/customXml" Target="../ink/ink409.xml"/><Relationship Id="rId72" Type="http://schemas.openxmlformats.org/officeDocument/2006/relationships/customXml" Target="../ink/ink175.xml"/><Relationship Id="rId375" Type="http://schemas.openxmlformats.org/officeDocument/2006/relationships/image" Target="../media/image342.png"/><Relationship Id="rId582" Type="http://schemas.openxmlformats.org/officeDocument/2006/relationships/image" Target="../media/image444.png"/><Relationship Id="rId638" Type="http://schemas.openxmlformats.org/officeDocument/2006/relationships/customXml" Target="../ink/ink459.xml"/><Relationship Id="rId3" Type="http://schemas.openxmlformats.org/officeDocument/2006/relationships/image" Target="../media/image156.png"/><Relationship Id="rId235" Type="http://schemas.openxmlformats.org/officeDocument/2006/relationships/image" Target="../media/image272.png"/><Relationship Id="rId277" Type="http://schemas.openxmlformats.org/officeDocument/2006/relationships/image" Target="../media/image293.png"/><Relationship Id="rId400" Type="http://schemas.openxmlformats.org/officeDocument/2006/relationships/customXml" Target="../ink/ink339.xml"/><Relationship Id="rId442" Type="http://schemas.openxmlformats.org/officeDocument/2006/relationships/customXml" Target="../ink/ink360.xml"/><Relationship Id="rId484" Type="http://schemas.openxmlformats.org/officeDocument/2006/relationships/customXml" Target="../ink/ink381.xml"/><Relationship Id="rId137" Type="http://schemas.openxmlformats.org/officeDocument/2006/relationships/image" Target="../media/image223.png"/><Relationship Id="rId302" Type="http://schemas.openxmlformats.org/officeDocument/2006/relationships/customXml" Target="../ink/ink290.xml"/><Relationship Id="rId344" Type="http://schemas.openxmlformats.org/officeDocument/2006/relationships/customXml" Target="../ink/ink311.xml"/><Relationship Id="rId41" Type="http://schemas.openxmlformats.org/officeDocument/2006/relationships/image" Target="../media/image175.png"/><Relationship Id="rId83" Type="http://schemas.openxmlformats.org/officeDocument/2006/relationships/image" Target="../media/image196.png"/><Relationship Id="rId179" Type="http://schemas.openxmlformats.org/officeDocument/2006/relationships/image" Target="../media/image244.png"/><Relationship Id="rId386" Type="http://schemas.openxmlformats.org/officeDocument/2006/relationships/customXml" Target="../ink/ink332.xml"/><Relationship Id="rId551" Type="http://schemas.openxmlformats.org/officeDocument/2006/relationships/image" Target="../media/image429.png"/><Relationship Id="rId593" Type="http://schemas.openxmlformats.org/officeDocument/2006/relationships/customXml" Target="../ink/ink436.xml"/><Relationship Id="rId607" Type="http://schemas.openxmlformats.org/officeDocument/2006/relationships/image" Target="../media/image456.png"/><Relationship Id="rId190" Type="http://schemas.openxmlformats.org/officeDocument/2006/relationships/customXml" Target="../ink/ink234.xml"/><Relationship Id="rId204" Type="http://schemas.openxmlformats.org/officeDocument/2006/relationships/customXml" Target="../ink/ink241.xml"/><Relationship Id="rId246" Type="http://schemas.openxmlformats.org/officeDocument/2006/relationships/customXml" Target="../ink/ink262.xml"/><Relationship Id="rId288" Type="http://schemas.openxmlformats.org/officeDocument/2006/relationships/customXml" Target="../ink/ink283.xml"/><Relationship Id="rId411" Type="http://schemas.openxmlformats.org/officeDocument/2006/relationships/image" Target="../media/image360.png"/><Relationship Id="rId453" Type="http://schemas.openxmlformats.org/officeDocument/2006/relationships/image" Target="../media/image381.png"/><Relationship Id="rId509" Type="http://schemas.openxmlformats.org/officeDocument/2006/relationships/image" Target="../media/image409.png"/><Relationship Id="rId106" Type="http://schemas.openxmlformats.org/officeDocument/2006/relationships/customXml" Target="../ink/ink192.xml"/><Relationship Id="rId313" Type="http://schemas.openxmlformats.org/officeDocument/2006/relationships/image" Target="../media/image311.png"/><Relationship Id="rId495" Type="http://schemas.openxmlformats.org/officeDocument/2006/relationships/image" Target="../media/image402.png"/><Relationship Id="rId10" Type="http://schemas.openxmlformats.org/officeDocument/2006/relationships/customXml" Target="../ink/ink144.xml"/><Relationship Id="rId52" Type="http://schemas.openxmlformats.org/officeDocument/2006/relationships/customXml" Target="../ink/ink165.xml"/><Relationship Id="rId94" Type="http://schemas.openxmlformats.org/officeDocument/2006/relationships/customXml" Target="../ink/ink186.xml"/><Relationship Id="rId148" Type="http://schemas.openxmlformats.org/officeDocument/2006/relationships/customXml" Target="../ink/ink213.xml"/><Relationship Id="rId355" Type="http://schemas.openxmlformats.org/officeDocument/2006/relationships/image" Target="../media/image332.png"/><Relationship Id="rId397" Type="http://schemas.openxmlformats.org/officeDocument/2006/relationships/image" Target="../media/image353.png"/><Relationship Id="rId520" Type="http://schemas.openxmlformats.org/officeDocument/2006/relationships/customXml" Target="../ink/ink399.xml"/><Relationship Id="rId562" Type="http://schemas.openxmlformats.org/officeDocument/2006/relationships/customXml" Target="../ink/ink420.xml"/><Relationship Id="rId618" Type="http://schemas.openxmlformats.org/officeDocument/2006/relationships/customXml" Target="../ink/ink449.xml"/><Relationship Id="rId215" Type="http://schemas.openxmlformats.org/officeDocument/2006/relationships/image" Target="../media/image262.png"/><Relationship Id="rId257" Type="http://schemas.openxmlformats.org/officeDocument/2006/relationships/image" Target="../media/image283.png"/><Relationship Id="rId422" Type="http://schemas.openxmlformats.org/officeDocument/2006/relationships/customXml" Target="../ink/ink350.xml"/><Relationship Id="rId464" Type="http://schemas.openxmlformats.org/officeDocument/2006/relationships/customXml" Target="../ink/ink371.xml"/><Relationship Id="rId299" Type="http://schemas.openxmlformats.org/officeDocument/2006/relationships/image" Target="../media/image304.png"/><Relationship Id="rId63" Type="http://schemas.openxmlformats.org/officeDocument/2006/relationships/image" Target="../media/image186.png"/><Relationship Id="rId159" Type="http://schemas.openxmlformats.org/officeDocument/2006/relationships/image" Target="../media/image234.png"/><Relationship Id="rId366" Type="http://schemas.openxmlformats.org/officeDocument/2006/relationships/customXml" Target="../ink/ink322.xml"/><Relationship Id="rId573" Type="http://schemas.openxmlformats.org/officeDocument/2006/relationships/customXml" Target="../ink/ink426.xml"/><Relationship Id="rId226" Type="http://schemas.openxmlformats.org/officeDocument/2006/relationships/customXml" Target="../ink/ink252.xml"/><Relationship Id="rId433" Type="http://schemas.openxmlformats.org/officeDocument/2006/relationships/image" Target="../media/image371.png"/><Relationship Id="rId74" Type="http://schemas.openxmlformats.org/officeDocument/2006/relationships/customXml" Target="../ink/ink176.xml"/><Relationship Id="rId377" Type="http://schemas.openxmlformats.org/officeDocument/2006/relationships/image" Target="../media/image343.png"/><Relationship Id="rId500" Type="http://schemas.openxmlformats.org/officeDocument/2006/relationships/customXml" Target="../ink/ink389.xml"/><Relationship Id="rId584" Type="http://schemas.openxmlformats.org/officeDocument/2006/relationships/image" Target="../media/image445.png"/><Relationship Id="rId5" Type="http://schemas.openxmlformats.org/officeDocument/2006/relationships/image" Target="../media/image157.png"/><Relationship Id="rId237" Type="http://schemas.openxmlformats.org/officeDocument/2006/relationships/image" Target="../media/image273.png"/><Relationship Id="rId444" Type="http://schemas.openxmlformats.org/officeDocument/2006/relationships/customXml" Target="../ink/ink361.xml"/><Relationship Id="rId290" Type="http://schemas.openxmlformats.org/officeDocument/2006/relationships/customXml" Target="../ink/ink284.xml"/><Relationship Id="rId304" Type="http://schemas.openxmlformats.org/officeDocument/2006/relationships/customXml" Target="../ink/ink291.xml"/><Relationship Id="rId388" Type="http://schemas.openxmlformats.org/officeDocument/2006/relationships/customXml" Target="../ink/ink333.xml"/><Relationship Id="rId511" Type="http://schemas.openxmlformats.org/officeDocument/2006/relationships/image" Target="../media/image410.png"/><Relationship Id="rId609" Type="http://schemas.openxmlformats.org/officeDocument/2006/relationships/image" Target="../media/image457.png"/><Relationship Id="rId85" Type="http://schemas.openxmlformats.org/officeDocument/2006/relationships/image" Target="../media/image197.png"/><Relationship Id="rId150" Type="http://schemas.openxmlformats.org/officeDocument/2006/relationships/customXml" Target="../ink/ink214.xml"/><Relationship Id="rId595" Type="http://schemas.openxmlformats.org/officeDocument/2006/relationships/customXml" Target="../ink/ink437.xml"/><Relationship Id="rId248" Type="http://schemas.openxmlformats.org/officeDocument/2006/relationships/customXml" Target="../ink/ink263.xml"/><Relationship Id="rId455" Type="http://schemas.openxmlformats.org/officeDocument/2006/relationships/image" Target="../media/image382.png"/><Relationship Id="rId12" Type="http://schemas.openxmlformats.org/officeDocument/2006/relationships/customXml" Target="../ink/ink145.xml"/><Relationship Id="rId108" Type="http://schemas.openxmlformats.org/officeDocument/2006/relationships/customXml" Target="../ink/ink193.xml"/><Relationship Id="rId315" Type="http://schemas.openxmlformats.org/officeDocument/2006/relationships/image" Target="../media/image312.png"/><Relationship Id="rId522" Type="http://schemas.openxmlformats.org/officeDocument/2006/relationships/customXml" Target="../ink/ink400.xml"/><Relationship Id="rId96" Type="http://schemas.openxmlformats.org/officeDocument/2006/relationships/customXml" Target="../ink/ink187.xml"/><Relationship Id="rId161" Type="http://schemas.openxmlformats.org/officeDocument/2006/relationships/image" Target="../media/image235.png"/><Relationship Id="rId399" Type="http://schemas.openxmlformats.org/officeDocument/2006/relationships/image" Target="../media/image354.png"/><Relationship Id="rId259" Type="http://schemas.openxmlformats.org/officeDocument/2006/relationships/image" Target="../media/image284.png"/><Relationship Id="rId466" Type="http://schemas.openxmlformats.org/officeDocument/2006/relationships/customXml" Target="../ink/ink372.xml"/><Relationship Id="rId23" Type="http://schemas.openxmlformats.org/officeDocument/2006/relationships/image" Target="../media/image166.png"/><Relationship Id="rId119" Type="http://schemas.openxmlformats.org/officeDocument/2006/relationships/image" Target="../media/image214.png"/><Relationship Id="rId326" Type="http://schemas.openxmlformats.org/officeDocument/2006/relationships/customXml" Target="../ink/ink302.xml"/><Relationship Id="rId533" Type="http://schemas.openxmlformats.org/officeDocument/2006/relationships/image" Target="../media/image421.png"/><Relationship Id="rId172" Type="http://schemas.openxmlformats.org/officeDocument/2006/relationships/customXml" Target="../ink/ink225.xml"/><Relationship Id="rId477" Type="http://schemas.openxmlformats.org/officeDocument/2006/relationships/image" Target="../media/image393.png"/><Relationship Id="rId600" Type="http://schemas.openxmlformats.org/officeDocument/2006/relationships/customXml" Target="../ink/ink440.xml"/><Relationship Id="rId337" Type="http://schemas.openxmlformats.org/officeDocument/2006/relationships/image" Target="../media/image323.png"/><Relationship Id="rId34" Type="http://schemas.openxmlformats.org/officeDocument/2006/relationships/customXml" Target="../ink/ink156.xml"/><Relationship Id="rId544" Type="http://schemas.openxmlformats.org/officeDocument/2006/relationships/customXml" Target="../ink/ink411.xml"/><Relationship Id="rId183" Type="http://schemas.openxmlformats.org/officeDocument/2006/relationships/image" Target="../media/image246.png"/><Relationship Id="rId390" Type="http://schemas.openxmlformats.org/officeDocument/2006/relationships/customXml" Target="../ink/ink334.xml"/><Relationship Id="rId404" Type="http://schemas.openxmlformats.org/officeDocument/2006/relationships/customXml" Target="../ink/ink341.xml"/><Relationship Id="rId611" Type="http://schemas.openxmlformats.org/officeDocument/2006/relationships/image" Target="../media/image458.png"/><Relationship Id="rId250" Type="http://schemas.openxmlformats.org/officeDocument/2006/relationships/customXml" Target="../ink/ink264.xml"/><Relationship Id="rId488" Type="http://schemas.openxmlformats.org/officeDocument/2006/relationships/customXml" Target="../ink/ink383.xml"/><Relationship Id="rId45" Type="http://schemas.openxmlformats.org/officeDocument/2006/relationships/image" Target="../media/image177.png"/><Relationship Id="rId110" Type="http://schemas.openxmlformats.org/officeDocument/2006/relationships/customXml" Target="../ink/ink194.xml"/><Relationship Id="rId348" Type="http://schemas.openxmlformats.org/officeDocument/2006/relationships/customXml" Target="../ink/ink313.xml"/><Relationship Id="rId555" Type="http://schemas.openxmlformats.org/officeDocument/2006/relationships/image" Target="../media/image431.png"/><Relationship Id="rId194" Type="http://schemas.openxmlformats.org/officeDocument/2006/relationships/customXml" Target="../ink/ink236.xml"/><Relationship Id="rId208" Type="http://schemas.openxmlformats.org/officeDocument/2006/relationships/customXml" Target="../ink/ink243.xml"/><Relationship Id="rId415" Type="http://schemas.openxmlformats.org/officeDocument/2006/relationships/image" Target="../media/image362.png"/><Relationship Id="rId622" Type="http://schemas.openxmlformats.org/officeDocument/2006/relationships/customXml" Target="../ink/ink451.xml"/><Relationship Id="rId261" Type="http://schemas.openxmlformats.org/officeDocument/2006/relationships/image" Target="../media/image285.png"/><Relationship Id="rId499" Type="http://schemas.openxmlformats.org/officeDocument/2006/relationships/image" Target="../media/image404.png"/><Relationship Id="rId56" Type="http://schemas.openxmlformats.org/officeDocument/2006/relationships/customXml" Target="../ink/ink167.xml"/><Relationship Id="rId359" Type="http://schemas.openxmlformats.org/officeDocument/2006/relationships/image" Target="../media/image334.png"/><Relationship Id="rId566" Type="http://schemas.openxmlformats.org/officeDocument/2006/relationships/customXml" Target="../ink/ink422.xml"/><Relationship Id="rId121" Type="http://schemas.openxmlformats.org/officeDocument/2006/relationships/image" Target="../media/image215.png"/><Relationship Id="rId219" Type="http://schemas.openxmlformats.org/officeDocument/2006/relationships/image" Target="../media/image264.png"/><Relationship Id="rId426" Type="http://schemas.openxmlformats.org/officeDocument/2006/relationships/customXml" Target="../ink/ink352.xml"/><Relationship Id="rId633" Type="http://schemas.openxmlformats.org/officeDocument/2006/relationships/image" Target="../media/image469.png"/><Relationship Id="rId67" Type="http://schemas.openxmlformats.org/officeDocument/2006/relationships/image" Target="../media/image188.png"/><Relationship Id="rId272" Type="http://schemas.openxmlformats.org/officeDocument/2006/relationships/customXml" Target="../ink/ink275.xml"/><Relationship Id="rId577" Type="http://schemas.openxmlformats.org/officeDocument/2006/relationships/customXml" Target="../ink/ink428.xml"/><Relationship Id="rId132" Type="http://schemas.openxmlformats.org/officeDocument/2006/relationships/customXml" Target="../ink/ink205.xml"/><Relationship Id="rId437" Type="http://schemas.openxmlformats.org/officeDocument/2006/relationships/image" Target="../media/image373.png"/><Relationship Id="rId283" Type="http://schemas.openxmlformats.org/officeDocument/2006/relationships/image" Target="../media/image296.png"/><Relationship Id="rId490" Type="http://schemas.openxmlformats.org/officeDocument/2006/relationships/customXml" Target="../ink/ink384.xml"/><Relationship Id="rId504" Type="http://schemas.openxmlformats.org/officeDocument/2006/relationships/customXml" Target="../ink/ink391.xml"/><Relationship Id="rId78" Type="http://schemas.openxmlformats.org/officeDocument/2006/relationships/customXml" Target="../ink/ink178.xml"/><Relationship Id="rId143" Type="http://schemas.openxmlformats.org/officeDocument/2006/relationships/image" Target="../media/image226.png"/><Relationship Id="rId350" Type="http://schemas.openxmlformats.org/officeDocument/2006/relationships/customXml" Target="../ink/ink314.xml"/><Relationship Id="rId588" Type="http://schemas.openxmlformats.org/officeDocument/2006/relationships/image" Target="../media/image447.png"/><Relationship Id="rId9" Type="http://schemas.openxmlformats.org/officeDocument/2006/relationships/image" Target="../media/image159.png"/><Relationship Id="rId210" Type="http://schemas.openxmlformats.org/officeDocument/2006/relationships/customXml" Target="../ink/ink244.xml"/><Relationship Id="rId448" Type="http://schemas.openxmlformats.org/officeDocument/2006/relationships/customXml" Target="../ink/ink363.xml"/></Relationships>
</file>

<file path=ppt/slides/_rels/slide15.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4/01%20-%20Deployment/03%20-%20mta-yaml.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hyperlink" Target="https://github.com/soyuztechnologies/CAPM_XSA_Training/blob/master/Day%2014/01%20-%20Deployment/03%20-%20xs-app.json.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ackoverflow.com/questions/43125918/sign-in-card-with-username-password-fields" TargetMode="External"/><Relationship Id="rId5" Type="http://schemas.openxmlformats.org/officeDocument/2006/relationships/image" Target="../media/image477.png"/><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loudfoundry/uaa"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wt.io/introducti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help.sap.com/doc/65de2977205c403bbc107264b8eccf4b/Cloud/en-US/5310fc31caad4707be9126377e144627.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abay.com/ko/%EC%95%84%EB%B0%94%ED%83%80-%EB%B8%94%EB%9E%99-%EB%A8%B8%EB%A6%AC-%ED%9D%91%EB%B0%B1%EC%9D%98-%EC%82%AC%EB%9E%8C-%EA%B3%A0%EC%B2%B4-%EC%82%AC%EC%9A%A9%EC%9E%90-1299805/"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88.jpeg"/><Relationship Id="rId3" Type="http://schemas.openxmlformats.org/officeDocument/2006/relationships/image" Target="../media/image483.jpeg"/><Relationship Id="rId7" Type="http://schemas.openxmlformats.org/officeDocument/2006/relationships/image" Target="../media/image48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86.tiff"/><Relationship Id="rId5" Type="http://schemas.openxmlformats.org/officeDocument/2006/relationships/image" Target="../media/image485.tiff"/><Relationship Id="rId10" Type="http://schemas.openxmlformats.org/officeDocument/2006/relationships/image" Target="../media/image2.png"/><Relationship Id="rId4" Type="http://schemas.openxmlformats.org/officeDocument/2006/relationships/image" Target="../media/image484.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89.jpg"/><Relationship Id="rId7" Type="http://schemas.openxmlformats.org/officeDocument/2006/relationships/image" Target="../media/image49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9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92.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cap.cloud.sap/docs/advanced/odata#vocabulari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1%20-%20annotation.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12/02%20-%20Criticality%20and%20Action/02%20-%20annotation.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oyuztechnologies/CAPM_XSA_Training/blob/master/Day%2012/02%20-%20Criticality%20and%20Action/02%20-%20CatalogService.cds.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an Object Page with the help of annotations.</a:t>
            </a:r>
          </a:p>
          <a:p>
            <a:endParaRPr lang="en-US" dirty="0"/>
          </a:p>
          <a:p>
            <a:r>
              <a:rPr lang="en-US" dirty="0"/>
              <a:t>Exercise Code/Resource:-</a:t>
            </a:r>
          </a:p>
          <a:p>
            <a:pPr marL="285750" indent="-285750">
              <a:buFontTx/>
              <a:buChar char="-"/>
            </a:pPr>
            <a:r>
              <a:rPr lang="en-US" dirty="0">
                <a:hlinkClick r:id="rId3"/>
              </a:rPr>
              <a:t>annotations.cds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F22C47-DA04-4A6A-ADC3-E3D0AC80DF2F}"/>
              </a:ext>
            </a:extLst>
          </p:cNvPr>
          <p:cNvPicPr>
            <a:picLocks noChangeAspect="1"/>
          </p:cNvPicPr>
          <p:nvPr/>
        </p:nvPicPr>
        <p:blipFill>
          <a:blip r:embed="rId4"/>
          <a:stretch>
            <a:fillRect/>
          </a:stretch>
        </p:blipFill>
        <p:spPr>
          <a:xfrm>
            <a:off x="3074289" y="1780086"/>
            <a:ext cx="8855947" cy="42988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45446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Third Level Drill Down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 new Object Page for the Purchase Order Item details.</a:t>
            </a:r>
          </a:p>
          <a:p>
            <a:endParaRPr lang="en-US" dirty="0"/>
          </a:p>
          <a:p>
            <a:r>
              <a:rPr lang="en-US" dirty="0"/>
              <a:t>Exercise code/resource:- </a:t>
            </a:r>
          </a:p>
          <a:p>
            <a:pPr marL="285750" indent="-285750">
              <a:buFontTx/>
              <a:buChar char="-"/>
            </a:pPr>
            <a:r>
              <a:rPr lang="en-US" dirty="0">
                <a:hlinkClick r:id="rId3"/>
              </a:rPr>
              <a:t>annotations.cds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C84E43C-1339-4788-8D61-54F4598EF020}"/>
              </a:ext>
            </a:extLst>
          </p:cNvPr>
          <p:cNvPicPr>
            <a:picLocks noChangeAspect="1"/>
          </p:cNvPicPr>
          <p:nvPr/>
        </p:nvPicPr>
        <p:blipFill>
          <a:blip r:embed="rId4"/>
          <a:stretch>
            <a:fillRect/>
          </a:stretch>
        </p:blipFill>
        <p:spPr>
          <a:xfrm>
            <a:off x="3872470" y="1979419"/>
            <a:ext cx="7866557" cy="381855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927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BF96514-39E2-83A3-0498-E28A048149C3}"/>
                  </a:ext>
                </a:extLst>
              </p14:cNvPr>
              <p14:cNvContentPartPr/>
              <p14:nvPr/>
            </p14:nvContentPartPr>
            <p14:xfrm>
              <a:off x="2703751" y="983141"/>
              <a:ext cx="360" cy="360"/>
            </p14:xfrm>
          </p:contentPart>
        </mc:Choice>
        <mc:Fallback>
          <p:pic>
            <p:nvPicPr>
              <p:cNvPr id="2" name="Ink 1">
                <a:extLst>
                  <a:ext uri="{FF2B5EF4-FFF2-40B4-BE49-F238E27FC236}">
                    <a16:creationId xmlns:a16="http://schemas.microsoft.com/office/drawing/2014/main" id="{8BF96514-39E2-83A3-0498-E28A048149C3}"/>
                  </a:ext>
                </a:extLst>
              </p:cNvPr>
              <p:cNvPicPr/>
              <p:nvPr/>
            </p:nvPicPr>
            <p:blipFill>
              <a:blip r:embed="rId3"/>
              <a:stretch>
                <a:fillRect/>
              </a:stretch>
            </p:blipFill>
            <p:spPr>
              <a:xfrm>
                <a:off x="2695111" y="974501"/>
                <a:ext cx="18000" cy="18000"/>
              </a:xfrm>
              <a:prstGeom prst="rect">
                <a:avLst/>
              </a:prstGeom>
            </p:spPr>
          </p:pic>
        </mc:Fallback>
      </mc:AlternateContent>
      <p:grpSp>
        <p:nvGrpSpPr>
          <p:cNvPr id="157" name="Group 156">
            <a:extLst>
              <a:ext uri="{FF2B5EF4-FFF2-40B4-BE49-F238E27FC236}">
                <a16:creationId xmlns:a16="http://schemas.microsoft.com/office/drawing/2014/main" id="{111F3032-F4E4-0637-6CA5-372961E42A87}"/>
              </a:ext>
            </a:extLst>
          </p:cNvPr>
          <p:cNvGrpSpPr/>
          <p:nvPr/>
        </p:nvGrpSpPr>
        <p:grpSpPr>
          <a:xfrm>
            <a:off x="8318311" y="1866581"/>
            <a:ext cx="2763360" cy="4555440"/>
            <a:chOff x="8318311" y="1866581"/>
            <a:chExt cx="2763360" cy="4555440"/>
          </a:xfrm>
        </p:grpSpPr>
        <mc:AlternateContent xmlns:mc="http://schemas.openxmlformats.org/markup-compatibility/2006">
          <mc:Choice xmlns:p14="http://schemas.microsoft.com/office/powerpoint/2010/main" Requires="p14">
            <p:contentPart p14:bwMode="auto" r:id="rId4">
              <p14:nvContentPartPr>
                <p14:cNvPr id="128" name="Ink 127">
                  <a:extLst>
                    <a:ext uri="{FF2B5EF4-FFF2-40B4-BE49-F238E27FC236}">
                      <a16:creationId xmlns:a16="http://schemas.microsoft.com/office/drawing/2014/main" id="{1ECA0517-E220-0178-63F8-5A8B9DAF3443}"/>
                    </a:ext>
                  </a:extLst>
                </p14:cNvPr>
                <p14:cNvContentPartPr/>
                <p14:nvPr/>
              </p14:nvContentPartPr>
              <p14:xfrm>
                <a:off x="9108871" y="1866581"/>
                <a:ext cx="1914120" cy="1234080"/>
              </p14:xfrm>
            </p:contentPart>
          </mc:Choice>
          <mc:Fallback>
            <p:pic>
              <p:nvPicPr>
                <p:cNvPr id="128" name="Ink 127">
                  <a:extLst>
                    <a:ext uri="{FF2B5EF4-FFF2-40B4-BE49-F238E27FC236}">
                      <a16:creationId xmlns:a16="http://schemas.microsoft.com/office/drawing/2014/main" id="{1ECA0517-E220-0178-63F8-5A8B9DAF3443}"/>
                    </a:ext>
                  </a:extLst>
                </p:cNvPr>
                <p:cNvPicPr/>
                <p:nvPr/>
              </p:nvPicPr>
              <p:blipFill>
                <a:blip r:embed="rId5"/>
                <a:stretch>
                  <a:fillRect/>
                </a:stretch>
              </p:blipFill>
              <p:spPr>
                <a:xfrm>
                  <a:off x="9099871" y="1857581"/>
                  <a:ext cx="1931760" cy="1251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9" name="Ink 128">
                  <a:extLst>
                    <a:ext uri="{FF2B5EF4-FFF2-40B4-BE49-F238E27FC236}">
                      <a16:creationId xmlns:a16="http://schemas.microsoft.com/office/drawing/2014/main" id="{A7B1A613-46CF-5AB9-F345-E9BA39379EC7}"/>
                    </a:ext>
                  </a:extLst>
                </p14:cNvPr>
                <p14:cNvContentPartPr/>
                <p14:nvPr/>
              </p14:nvContentPartPr>
              <p14:xfrm>
                <a:off x="9557431" y="2322701"/>
                <a:ext cx="485280" cy="64080"/>
              </p14:xfrm>
            </p:contentPart>
          </mc:Choice>
          <mc:Fallback>
            <p:pic>
              <p:nvPicPr>
                <p:cNvPr id="129" name="Ink 128">
                  <a:extLst>
                    <a:ext uri="{FF2B5EF4-FFF2-40B4-BE49-F238E27FC236}">
                      <a16:creationId xmlns:a16="http://schemas.microsoft.com/office/drawing/2014/main" id="{A7B1A613-46CF-5AB9-F345-E9BA39379EC7}"/>
                    </a:ext>
                  </a:extLst>
                </p:cNvPr>
                <p:cNvPicPr/>
                <p:nvPr/>
              </p:nvPicPr>
              <p:blipFill>
                <a:blip r:embed="rId7"/>
                <a:stretch>
                  <a:fillRect/>
                </a:stretch>
              </p:blipFill>
              <p:spPr>
                <a:xfrm>
                  <a:off x="9548791" y="2314061"/>
                  <a:ext cx="5029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0" name="Ink 129">
                  <a:extLst>
                    <a:ext uri="{FF2B5EF4-FFF2-40B4-BE49-F238E27FC236}">
                      <a16:creationId xmlns:a16="http://schemas.microsoft.com/office/drawing/2014/main" id="{3894F59D-23E8-A6ED-D94C-A25202741FFE}"/>
                    </a:ext>
                  </a:extLst>
                </p14:cNvPr>
                <p14:cNvContentPartPr/>
                <p14:nvPr/>
              </p14:nvContentPartPr>
              <p14:xfrm>
                <a:off x="9635551" y="2582981"/>
                <a:ext cx="429840" cy="53280"/>
              </p14:xfrm>
            </p:contentPart>
          </mc:Choice>
          <mc:Fallback>
            <p:pic>
              <p:nvPicPr>
                <p:cNvPr id="130" name="Ink 129">
                  <a:extLst>
                    <a:ext uri="{FF2B5EF4-FFF2-40B4-BE49-F238E27FC236}">
                      <a16:creationId xmlns:a16="http://schemas.microsoft.com/office/drawing/2014/main" id="{3894F59D-23E8-A6ED-D94C-A25202741FFE}"/>
                    </a:ext>
                  </a:extLst>
                </p:cNvPr>
                <p:cNvPicPr/>
                <p:nvPr/>
              </p:nvPicPr>
              <p:blipFill>
                <a:blip r:embed="rId9"/>
                <a:stretch>
                  <a:fillRect/>
                </a:stretch>
              </p:blipFill>
              <p:spPr>
                <a:xfrm>
                  <a:off x="9626911" y="2573981"/>
                  <a:ext cx="4474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1" name="Ink 130">
                  <a:extLst>
                    <a:ext uri="{FF2B5EF4-FFF2-40B4-BE49-F238E27FC236}">
                      <a16:creationId xmlns:a16="http://schemas.microsoft.com/office/drawing/2014/main" id="{DF4ADA3D-5844-2B91-B650-E2BEC6715B6D}"/>
                    </a:ext>
                  </a:extLst>
                </p14:cNvPr>
                <p14:cNvContentPartPr/>
                <p14:nvPr/>
              </p14:nvContentPartPr>
              <p14:xfrm>
                <a:off x="10126951" y="2889341"/>
                <a:ext cx="213480" cy="936000"/>
              </p14:xfrm>
            </p:contentPart>
          </mc:Choice>
          <mc:Fallback>
            <p:pic>
              <p:nvPicPr>
                <p:cNvPr id="131" name="Ink 130">
                  <a:extLst>
                    <a:ext uri="{FF2B5EF4-FFF2-40B4-BE49-F238E27FC236}">
                      <a16:creationId xmlns:a16="http://schemas.microsoft.com/office/drawing/2014/main" id="{DF4ADA3D-5844-2B91-B650-E2BEC6715B6D}"/>
                    </a:ext>
                  </a:extLst>
                </p:cNvPr>
                <p:cNvPicPr/>
                <p:nvPr/>
              </p:nvPicPr>
              <p:blipFill>
                <a:blip r:embed="rId11"/>
                <a:stretch>
                  <a:fillRect/>
                </a:stretch>
              </p:blipFill>
              <p:spPr>
                <a:xfrm>
                  <a:off x="10118311" y="2880341"/>
                  <a:ext cx="231120" cy="953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2" name="Ink 131">
                  <a:extLst>
                    <a:ext uri="{FF2B5EF4-FFF2-40B4-BE49-F238E27FC236}">
                      <a16:creationId xmlns:a16="http://schemas.microsoft.com/office/drawing/2014/main" id="{BE970A9E-02AA-982E-9944-20BAF3554AFB}"/>
                    </a:ext>
                  </a:extLst>
                </p14:cNvPr>
                <p14:cNvContentPartPr/>
                <p14:nvPr/>
              </p14:nvContentPartPr>
              <p14:xfrm>
                <a:off x="10243951" y="3634181"/>
                <a:ext cx="212760" cy="115920"/>
              </p14:xfrm>
            </p:contentPart>
          </mc:Choice>
          <mc:Fallback>
            <p:pic>
              <p:nvPicPr>
                <p:cNvPr id="132" name="Ink 131">
                  <a:extLst>
                    <a:ext uri="{FF2B5EF4-FFF2-40B4-BE49-F238E27FC236}">
                      <a16:creationId xmlns:a16="http://schemas.microsoft.com/office/drawing/2014/main" id="{BE970A9E-02AA-982E-9944-20BAF3554AFB}"/>
                    </a:ext>
                  </a:extLst>
                </p:cNvPr>
                <p:cNvPicPr/>
                <p:nvPr/>
              </p:nvPicPr>
              <p:blipFill>
                <a:blip r:embed="rId13"/>
                <a:stretch>
                  <a:fillRect/>
                </a:stretch>
              </p:blipFill>
              <p:spPr>
                <a:xfrm>
                  <a:off x="10234951" y="3625181"/>
                  <a:ext cx="2304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4" name="Ink 133">
                  <a:extLst>
                    <a:ext uri="{FF2B5EF4-FFF2-40B4-BE49-F238E27FC236}">
                      <a16:creationId xmlns:a16="http://schemas.microsoft.com/office/drawing/2014/main" id="{84742558-675B-FAEB-FA21-A72E8AFA3AA3}"/>
                    </a:ext>
                  </a:extLst>
                </p14:cNvPr>
                <p14:cNvContentPartPr/>
                <p14:nvPr/>
              </p14:nvContentPartPr>
              <p14:xfrm>
                <a:off x="10098151" y="3963941"/>
                <a:ext cx="662760" cy="207000"/>
              </p14:xfrm>
            </p:contentPart>
          </mc:Choice>
          <mc:Fallback>
            <p:pic>
              <p:nvPicPr>
                <p:cNvPr id="134" name="Ink 133">
                  <a:extLst>
                    <a:ext uri="{FF2B5EF4-FFF2-40B4-BE49-F238E27FC236}">
                      <a16:creationId xmlns:a16="http://schemas.microsoft.com/office/drawing/2014/main" id="{84742558-675B-FAEB-FA21-A72E8AFA3AA3}"/>
                    </a:ext>
                  </a:extLst>
                </p:cNvPr>
                <p:cNvPicPr/>
                <p:nvPr/>
              </p:nvPicPr>
              <p:blipFill>
                <a:blip r:embed="rId15"/>
                <a:stretch>
                  <a:fillRect/>
                </a:stretch>
              </p:blipFill>
              <p:spPr>
                <a:xfrm>
                  <a:off x="10089151" y="3954941"/>
                  <a:ext cx="6804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5" name="Ink 134">
                  <a:extLst>
                    <a:ext uri="{FF2B5EF4-FFF2-40B4-BE49-F238E27FC236}">
                      <a16:creationId xmlns:a16="http://schemas.microsoft.com/office/drawing/2014/main" id="{03C6CCB1-E3EA-0EB3-0D8A-3521AF77297E}"/>
                    </a:ext>
                  </a:extLst>
                </p14:cNvPr>
                <p14:cNvContentPartPr/>
                <p14:nvPr/>
              </p14:nvContentPartPr>
              <p14:xfrm>
                <a:off x="10146391" y="4129541"/>
                <a:ext cx="532800" cy="589680"/>
              </p14:xfrm>
            </p:contentPart>
          </mc:Choice>
          <mc:Fallback>
            <p:pic>
              <p:nvPicPr>
                <p:cNvPr id="135" name="Ink 134">
                  <a:extLst>
                    <a:ext uri="{FF2B5EF4-FFF2-40B4-BE49-F238E27FC236}">
                      <a16:creationId xmlns:a16="http://schemas.microsoft.com/office/drawing/2014/main" id="{03C6CCB1-E3EA-0EB3-0D8A-3521AF77297E}"/>
                    </a:ext>
                  </a:extLst>
                </p:cNvPr>
                <p:cNvPicPr/>
                <p:nvPr/>
              </p:nvPicPr>
              <p:blipFill>
                <a:blip r:embed="rId17"/>
                <a:stretch>
                  <a:fillRect/>
                </a:stretch>
              </p:blipFill>
              <p:spPr>
                <a:xfrm>
                  <a:off x="10137751" y="4120541"/>
                  <a:ext cx="55044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6" name="Ink 135">
                  <a:extLst>
                    <a:ext uri="{FF2B5EF4-FFF2-40B4-BE49-F238E27FC236}">
                      <a16:creationId xmlns:a16="http://schemas.microsoft.com/office/drawing/2014/main" id="{5826D60B-8956-F408-0A6F-51C5ADAE552B}"/>
                    </a:ext>
                  </a:extLst>
                </p14:cNvPr>
                <p14:cNvContentPartPr/>
                <p14:nvPr/>
              </p14:nvContentPartPr>
              <p14:xfrm>
                <a:off x="10685671" y="4108661"/>
                <a:ext cx="61920" cy="502920"/>
              </p14:xfrm>
            </p:contentPart>
          </mc:Choice>
          <mc:Fallback>
            <p:pic>
              <p:nvPicPr>
                <p:cNvPr id="136" name="Ink 135">
                  <a:extLst>
                    <a:ext uri="{FF2B5EF4-FFF2-40B4-BE49-F238E27FC236}">
                      <a16:creationId xmlns:a16="http://schemas.microsoft.com/office/drawing/2014/main" id="{5826D60B-8956-F408-0A6F-51C5ADAE552B}"/>
                    </a:ext>
                  </a:extLst>
                </p:cNvPr>
                <p:cNvPicPr/>
                <p:nvPr/>
              </p:nvPicPr>
              <p:blipFill>
                <a:blip r:embed="rId19"/>
                <a:stretch>
                  <a:fillRect/>
                </a:stretch>
              </p:blipFill>
              <p:spPr>
                <a:xfrm>
                  <a:off x="10677031" y="4100021"/>
                  <a:ext cx="7956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7" name="Ink 136">
                  <a:extLst>
                    <a:ext uri="{FF2B5EF4-FFF2-40B4-BE49-F238E27FC236}">
                      <a16:creationId xmlns:a16="http://schemas.microsoft.com/office/drawing/2014/main" id="{4B22EF8E-AAA8-C4DB-D433-572D67208B52}"/>
                    </a:ext>
                  </a:extLst>
                </p14:cNvPr>
                <p14:cNvContentPartPr/>
                <p14:nvPr/>
              </p14:nvContentPartPr>
              <p14:xfrm>
                <a:off x="10293631" y="4913261"/>
                <a:ext cx="66960" cy="246600"/>
              </p14:xfrm>
            </p:contentPart>
          </mc:Choice>
          <mc:Fallback>
            <p:pic>
              <p:nvPicPr>
                <p:cNvPr id="137" name="Ink 136">
                  <a:extLst>
                    <a:ext uri="{FF2B5EF4-FFF2-40B4-BE49-F238E27FC236}">
                      <a16:creationId xmlns:a16="http://schemas.microsoft.com/office/drawing/2014/main" id="{4B22EF8E-AAA8-C4DB-D433-572D67208B52}"/>
                    </a:ext>
                  </a:extLst>
                </p:cNvPr>
                <p:cNvPicPr/>
                <p:nvPr/>
              </p:nvPicPr>
              <p:blipFill>
                <a:blip r:embed="rId21"/>
                <a:stretch>
                  <a:fillRect/>
                </a:stretch>
              </p:blipFill>
              <p:spPr>
                <a:xfrm>
                  <a:off x="10284991" y="4904261"/>
                  <a:ext cx="846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8" name="Ink 137">
                  <a:extLst>
                    <a:ext uri="{FF2B5EF4-FFF2-40B4-BE49-F238E27FC236}">
                      <a16:creationId xmlns:a16="http://schemas.microsoft.com/office/drawing/2014/main" id="{92D61C25-73B1-A0AB-18D6-06FFFEB07DD4}"/>
                    </a:ext>
                  </a:extLst>
                </p14:cNvPr>
                <p14:cNvContentPartPr/>
                <p14:nvPr/>
              </p14:nvContentPartPr>
              <p14:xfrm>
                <a:off x="10240711" y="4926221"/>
                <a:ext cx="324000" cy="206280"/>
              </p14:xfrm>
            </p:contentPart>
          </mc:Choice>
          <mc:Fallback>
            <p:pic>
              <p:nvPicPr>
                <p:cNvPr id="138" name="Ink 137">
                  <a:extLst>
                    <a:ext uri="{FF2B5EF4-FFF2-40B4-BE49-F238E27FC236}">
                      <a16:creationId xmlns:a16="http://schemas.microsoft.com/office/drawing/2014/main" id="{92D61C25-73B1-A0AB-18D6-06FFFEB07DD4}"/>
                    </a:ext>
                  </a:extLst>
                </p:cNvPr>
                <p:cNvPicPr/>
                <p:nvPr/>
              </p:nvPicPr>
              <p:blipFill>
                <a:blip r:embed="rId23"/>
                <a:stretch>
                  <a:fillRect/>
                </a:stretch>
              </p:blipFill>
              <p:spPr>
                <a:xfrm>
                  <a:off x="10231711" y="4917221"/>
                  <a:ext cx="3416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9" name="Ink 138">
                  <a:extLst>
                    <a:ext uri="{FF2B5EF4-FFF2-40B4-BE49-F238E27FC236}">
                      <a16:creationId xmlns:a16="http://schemas.microsoft.com/office/drawing/2014/main" id="{9DF37F46-7B77-543A-FBA9-571597E5E1F5}"/>
                    </a:ext>
                  </a:extLst>
                </p14:cNvPr>
                <p14:cNvContentPartPr/>
                <p14:nvPr/>
              </p14:nvContentPartPr>
              <p14:xfrm>
                <a:off x="10594951" y="4950341"/>
                <a:ext cx="244080" cy="129600"/>
              </p14:xfrm>
            </p:contentPart>
          </mc:Choice>
          <mc:Fallback>
            <p:pic>
              <p:nvPicPr>
                <p:cNvPr id="139" name="Ink 138">
                  <a:extLst>
                    <a:ext uri="{FF2B5EF4-FFF2-40B4-BE49-F238E27FC236}">
                      <a16:creationId xmlns:a16="http://schemas.microsoft.com/office/drawing/2014/main" id="{9DF37F46-7B77-543A-FBA9-571597E5E1F5}"/>
                    </a:ext>
                  </a:extLst>
                </p:cNvPr>
                <p:cNvPicPr/>
                <p:nvPr/>
              </p:nvPicPr>
              <p:blipFill>
                <a:blip r:embed="rId25"/>
                <a:stretch>
                  <a:fillRect/>
                </a:stretch>
              </p:blipFill>
              <p:spPr>
                <a:xfrm>
                  <a:off x="10585951" y="4941701"/>
                  <a:ext cx="2617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0" name="Ink 139">
                  <a:extLst>
                    <a:ext uri="{FF2B5EF4-FFF2-40B4-BE49-F238E27FC236}">
                      <a16:creationId xmlns:a16="http://schemas.microsoft.com/office/drawing/2014/main" id="{DC7EC45D-B616-F061-D994-607F53394E19}"/>
                    </a:ext>
                  </a:extLst>
                </p14:cNvPr>
                <p14:cNvContentPartPr/>
                <p14:nvPr/>
              </p14:nvContentPartPr>
              <p14:xfrm>
                <a:off x="10835071" y="4820381"/>
                <a:ext cx="114480" cy="407880"/>
              </p14:xfrm>
            </p:contentPart>
          </mc:Choice>
          <mc:Fallback>
            <p:pic>
              <p:nvPicPr>
                <p:cNvPr id="140" name="Ink 139">
                  <a:extLst>
                    <a:ext uri="{FF2B5EF4-FFF2-40B4-BE49-F238E27FC236}">
                      <a16:creationId xmlns:a16="http://schemas.microsoft.com/office/drawing/2014/main" id="{DC7EC45D-B616-F061-D994-607F53394E19}"/>
                    </a:ext>
                  </a:extLst>
                </p:cNvPr>
                <p:cNvPicPr/>
                <p:nvPr/>
              </p:nvPicPr>
              <p:blipFill>
                <a:blip r:embed="rId27"/>
                <a:stretch>
                  <a:fillRect/>
                </a:stretch>
              </p:blipFill>
              <p:spPr>
                <a:xfrm>
                  <a:off x="10826071" y="4811381"/>
                  <a:ext cx="13212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1" name="Ink 140">
                  <a:extLst>
                    <a:ext uri="{FF2B5EF4-FFF2-40B4-BE49-F238E27FC236}">
                      <a16:creationId xmlns:a16="http://schemas.microsoft.com/office/drawing/2014/main" id="{A21E1058-18FE-A92B-DACD-D184BE1CE3CC}"/>
                    </a:ext>
                  </a:extLst>
                </p14:cNvPr>
                <p14:cNvContentPartPr/>
                <p14:nvPr/>
              </p14:nvContentPartPr>
              <p14:xfrm>
                <a:off x="11051071" y="4925861"/>
                <a:ext cx="30600" cy="4320"/>
              </p14:xfrm>
            </p:contentPart>
          </mc:Choice>
          <mc:Fallback>
            <p:pic>
              <p:nvPicPr>
                <p:cNvPr id="141" name="Ink 140">
                  <a:extLst>
                    <a:ext uri="{FF2B5EF4-FFF2-40B4-BE49-F238E27FC236}">
                      <a16:creationId xmlns:a16="http://schemas.microsoft.com/office/drawing/2014/main" id="{A21E1058-18FE-A92B-DACD-D184BE1CE3CC}"/>
                    </a:ext>
                  </a:extLst>
                </p:cNvPr>
                <p:cNvPicPr/>
                <p:nvPr/>
              </p:nvPicPr>
              <p:blipFill>
                <a:blip r:embed="rId29"/>
                <a:stretch>
                  <a:fillRect/>
                </a:stretch>
              </p:blipFill>
              <p:spPr>
                <a:xfrm>
                  <a:off x="11042431" y="4917221"/>
                  <a:ext cx="482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3" name="Ink 142">
                  <a:extLst>
                    <a:ext uri="{FF2B5EF4-FFF2-40B4-BE49-F238E27FC236}">
                      <a16:creationId xmlns:a16="http://schemas.microsoft.com/office/drawing/2014/main" id="{9B936122-3006-98C3-731A-E3238C0A7635}"/>
                    </a:ext>
                  </a:extLst>
                </p14:cNvPr>
                <p14:cNvContentPartPr/>
                <p14:nvPr/>
              </p14:nvContentPartPr>
              <p14:xfrm>
                <a:off x="10295791" y="2821661"/>
                <a:ext cx="177120" cy="889200"/>
              </p14:xfrm>
            </p:contentPart>
          </mc:Choice>
          <mc:Fallback>
            <p:pic>
              <p:nvPicPr>
                <p:cNvPr id="143" name="Ink 142">
                  <a:extLst>
                    <a:ext uri="{FF2B5EF4-FFF2-40B4-BE49-F238E27FC236}">
                      <a16:creationId xmlns:a16="http://schemas.microsoft.com/office/drawing/2014/main" id="{9B936122-3006-98C3-731A-E3238C0A7635}"/>
                    </a:ext>
                  </a:extLst>
                </p:cNvPr>
                <p:cNvPicPr/>
                <p:nvPr/>
              </p:nvPicPr>
              <p:blipFill>
                <a:blip r:embed="rId31"/>
                <a:stretch>
                  <a:fillRect/>
                </a:stretch>
              </p:blipFill>
              <p:spPr>
                <a:xfrm>
                  <a:off x="10287151" y="2813021"/>
                  <a:ext cx="194760" cy="906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44" name="Ink 143">
                  <a:extLst>
                    <a:ext uri="{FF2B5EF4-FFF2-40B4-BE49-F238E27FC236}">
                      <a16:creationId xmlns:a16="http://schemas.microsoft.com/office/drawing/2014/main" id="{AD4FCDE4-84FE-83DE-C4F9-AC32F9BCCA3B}"/>
                    </a:ext>
                  </a:extLst>
                </p14:cNvPr>
                <p14:cNvContentPartPr/>
                <p14:nvPr/>
              </p14:nvContentPartPr>
              <p14:xfrm>
                <a:off x="10399111" y="3472541"/>
                <a:ext cx="163800" cy="153000"/>
              </p14:xfrm>
            </p:contentPart>
          </mc:Choice>
          <mc:Fallback>
            <p:pic>
              <p:nvPicPr>
                <p:cNvPr id="144" name="Ink 143">
                  <a:extLst>
                    <a:ext uri="{FF2B5EF4-FFF2-40B4-BE49-F238E27FC236}">
                      <a16:creationId xmlns:a16="http://schemas.microsoft.com/office/drawing/2014/main" id="{AD4FCDE4-84FE-83DE-C4F9-AC32F9BCCA3B}"/>
                    </a:ext>
                  </a:extLst>
                </p:cNvPr>
                <p:cNvPicPr/>
                <p:nvPr/>
              </p:nvPicPr>
              <p:blipFill>
                <a:blip r:embed="rId33"/>
                <a:stretch>
                  <a:fillRect/>
                </a:stretch>
              </p:blipFill>
              <p:spPr>
                <a:xfrm>
                  <a:off x="10390111" y="3463901"/>
                  <a:ext cx="1814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45" name="Ink 144">
                  <a:extLst>
                    <a:ext uri="{FF2B5EF4-FFF2-40B4-BE49-F238E27FC236}">
                      <a16:creationId xmlns:a16="http://schemas.microsoft.com/office/drawing/2014/main" id="{A5375024-4E3C-1288-41FB-9AE8A2E8FB25}"/>
                    </a:ext>
                  </a:extLst>
                </p14:cNvPr>
                <p14:cNvContentPartPr/>
                <p14:nvPr/>
              </p14:nvContentPartPr>
              <p14:xfrm>
                <a:off x="10629871" y="2940461"/>
                <a:ext cx="88200" cy="881640"/>
              </p14:xfrm>
            </p:contentPart>
          </mc:Choice>
          <mc:Fallback>
            <p:pic>
              <p:nvPicPr>
                <p:cNvPr id="145" name="Ink 144">
                  <a:extLst>
                    <a:ext uri="{FF2B5EF4-FFF2-40B4-BE49-F238E27FC236}">
                      <a16:creationId xmlns:a16="http://schemas.microsoft.com/office/drawing/2014/main" id="{A5375024-4E3C-1288-41FB-9AE8A2E8FB25}"/>
                    </a:ext>
                  </a:extLst>
                </p:cNvPr>
                <p:cNvPicPr/>
                <p:nvPr/>
              </p:nvPicPr>
              <p:blipFill>
                <a:blip r:embed="rId35"/>
                <a:stretch>
                  <a:fillRect/>
                </a:stretch>
              </p:blipFill>
              <p:spPr>
                <a:xfrm>
                  <a:off x="10620871" y="2931461"/>
                  <a:ext cx="105840" cy="899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6" name="Ink 145">
                  <a:extLst>
                    <a:ext uri="{FF2B5EF4-FFF2-40B4-BE49-F238E27FC236}">
                      <a16:creationId xmlns:a16="http://schemas.microsoft.com/office/drawing/2014/main" id="{0DE288EC-3D70-F695-D3D6-5157CFEE8334}"/>
                    </a:ext>
                  </a:extLst>
                </p14:cNvPr>
                <p14:cNvContentPartPr/>
                <p14:nvPr/>
              </p14:nvContentPartPr>
              <p14:xfrm>
                <a:off x="10623031" y="3651101"/>
                <a:ext cx="144000" cy="101160"/>
              </p14:xfrm>
            </p:contentPart>
          </mc:Choice>
          <mc:Fallback>
            <p:pic>
              <p:nvPicPr>
                <p:cNvPr id="146" name="Ink 145">
                  <a:extLst>
                    <a:ext uri="{FF2B5EF4-FFF2-40B4-BE49-F238E27FC236}">
                      <a16:creationId xmlns:a16="http://schemas.microsoft.com/office/drawing/2014/main" id="{0DE288EC-3D70-F695-D3D6-5157CFEE8334}"/>
                    </a:ext>
                  </a:extLst>
                </p:cNvPr>
                <p:cNvPicPr/>
                <p:nvPr/>
              </p:nvPicPr>
              <p:blipFill>
                <a:blip r:embed="rId37"/>
                <a:stretch>
                  <a:fillRect/>
                </a:stretch>
              </p:blipFill>
              <p:spPr>
                <a:xfrm>
                  <a:off x="10614031" y="3642101"/>
                  <a:ext cx="1616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7" name="Ink 146">
                  <a:extLst>
                    <a:ext uri="{FF2B5EF4-FFF2-40B4-BE49-F238E27FC236}">
                      <a16:creationId xmlns:a16="http://schemas.microsoft.com/office/drawing/2014/main" id="{D3FBE1A2-2185-4FAF-CC8E-363E57B930F6}"/>
                    </a:ext>
                  </a:extLst>
                </p14:cNvPr>
                <p14:cNvContentPartPr/>
                <p14:nvPr/>
              </p14:nvContentPartPr>
              <p14:xfrm>
                <a:off x="9865591" y="2913461"/>
                <a:ext cx="342360" cy="942840"/>
              </p14:xfrm>
            </p:contentPart>
          </mc:Choice>
          <mc:Fallback>
            <p:pic>
              <p:nvPicPr>
                <p:cNvPr id="147" name="Ink 146">
                  <a:extLst>
                    <a:ext uri="{FF2B5EF4-FFF2-40B4-BE49-F238E27FC236}">
                      <a16:creationId xmlns:a16="http://schemas.microsoft.com/office/drawing/2014/main" id="{D3FBE1A2-2185-4FAF-CC8E-363E57B930F6}"/>
                    </a:ext>
                  </a:extLst>
                </p:cNvPr>
                <p:cNvPicPr/>
                <p:nvPr/>
              </p:nvPicPr>
              <p:blipFill>
                <a:blip r:embed="rId39"/>
                <a:stretch>
                  <a:fillRect/>
                </a:stretch>
              </p:blipFill>
              <p:spPr>
                <a:xfrm>
                  <a:off x="9856591" y="2904821"/>
                  <a:ext cx="360000" cy="960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8" name="Ink 147">
                  <a:extLst>
                    <a:ext uri="{FF2B5EF4-FFF2-40B4-BE49-F238E27FC236}">
                      <a16:creationId xmlns:a16="http://schemas.microsoft.com/office/drawing/2014/main" id="{4F289E73-6E4D-D617-2DC6-0B92C08147D1}"/>
                    </a:ext>
                  </a:extLst>
                </p14:cNvPr>
                <p14:cNvContentPartPr/>
                <p14:nvPr/>
              </p14:nvContentPartPr>
              <p14:xfrm>
                <a:off x="10008151" y="3638861"/>
                <a:ext cx="187920" cy="145440"/>
              </p14:xfrm>
            </p:contentPart>
          </mc:Choice>
          <mc:Fallback>
            <p:pic>
              <p:nvPicPr>
                <p:cNvPr id="148" name="Ink 147">
                  <a:extLst>
                    <a:ext uri="{FF2B5EF4-FFF2-40B4-BE49-F238E27FC236}">
                      <a16:creationId xmlns:a16="http://schemas.microsoft.com/office/drawing/2014/main" id="{4F289E73-6E4D-D617-2DC6-0B92C08147D1}"/>
                    </a:ext>
                  </a:extLst>
                </p:cNvPr>
                <p:cNvPicPr/>
                <p:nvPr/>
              </p:nvPicPr>
              <p:blipFill>
                <a:blip r:embed="rId41"/>
                <a:stretch>
                  <a:fillRect/>
                </a:stretch>
              </p:blipFill>
              <p:spPr>
                <a:xfrm>
                  <a:off x="9999151" y="3630221"/>
                  <a:ext cx="2055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50" name="Ink 149">
                  <a:extLst>
                    <a:ext uri="{FF2B5EF4-FFF2-40B4-BE49-F238E27FC236}">
                      <a16:creationId xmlns:a16="http://schemas.microsoft.com/office/drawing/2014/main" id="{51F0E506-271B-1908-42D0-05FA0D842E3E}"/>
                    </a:ext>
                  </a:extLst>
                </p14:cNvPr>
                <p14:cNvContentPartPr/>
                <p14:nvPr/>
              </p14:nvContentPartPr>
              <p14:xfrm>
                <a:off x="8757511" y="4278581"/>
                <a:ext cx="1363680" cy="708840"/>
              </p14:xfrm>
            </p:contentPart>
          </mc:Choice>
          <mc:Fallback>
            <p:pic>
              <p:nvPicPr>
                <p:cNvPr id="150" name="Ink 149">
                  <a:extLst>
                    <a:ext uri="{FF2B5EF4-FFF2-40B4-BE49-F238E27FC236}">
                      <a16:creationId xmlns:a16="http://schemas.microsoft.com/office/drawing/2014/main" id="{51F0E506-271B-1908-42D0-05FA0D842E3E}"/>
                    </a:ext>
                  </a:extLst>
                </p:cNvPr>
                <p:cNvPicPr/>
                <p:nvPr/>
              </p:nvPicPr>
              <p:blipFill>
                <a:blip r:embed="rId43"/>
                <a:stretch>
                  <a:fillRect/>
                </a:stretch>
              </p:blipFill>
              <p:spPr>
                <a:xfrm>
                  <a:off x="8748871" y="4269941"/>
                  <a:ext cx="138132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51" name="Ink 150">
                  <a:extLst>
                    <a:ext uri="{FF2B5EF4-FFF2-40B4-BE49-F238E27FC236}">
                      <a16:creationId xmlns:a16="http://schemas.microsoft.com/office/drawing/2014/main" id="{70871BDC-0C1E-E8A6-3724-F9536C3950A7}"/>
                    </a:ext>
                  </a:extLst>
                </p14:cNvPr>
                <p14:cNvContentPartPr/>
                <p14:nvPr/>
              </p14:nvContentPartPr>
              <p14:xfrm>
                <a:off x="8675431" y="4886621"/>
                <a:ext cx="228600" cy="174960"/>
              </p14:xfrm>
            </p:contentPart>
          </mc:Choice>
          <mc:Fallback>
            <p:pic>
              <p:nvPicPr>
                <p:cNvPr id="151" name="Ink 150">
                  <a:extLst>
                    <a:ext uri="{FF2B5EF4-FFF2-40B4-BE49-F238E27FC236}">
                      <a16:creationId xmlns:a16="http://schemas.microsoft.com/office/drawing/2014/main" id="{70871BDC-0C1E-E8A6-3724-F9536C3950A7}"/>
                    </a:ext>
                  </a:extLst>
                </p:cNvPr>
                <p:cNvPicPr/>
                <p:nvPr/>
              </p:nvPicPr>
              <p:blipFill>
                <a:blip r:embed="rId45"/>
                <a:stretch>
                  <a:fillRect/>
                </a:stretch>
              </p:blipFill>
              <p:spPr>
                <a:xfrm>
                  <a:off x="8666431" y="4877621"/>
                  <a:ext cx="2462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52" name="Ink 151">
                  <a:extLst>
                    <a:ext uri="{FF2B5EF4-FFF2-40B4-BE49-F238E27FC236}">
                      <a16:creationId xmlns:a16="http://schemas.microsoft.com/office/drawing/2014/main" id="{2FBCF4BF-BC86-CB7E-62FC-28BA504C8DA0}"/>
                    </a:ext>
                  </a:extLst>
                </p14:cNvPr>
                <p14:cNvContentPartPr/>
                <p14:nvPr/>
              </p14:nvContentPartPr>
              <p14:xfrm>
                <a:off x="8318311" y="5267141"/>
                <a:ext cx="1073520" cy="1154880"/>
              </p14:xfrm>
            </p:contentPart>
          </mc:Choice>
          <mc:Fallback>
            <p:pic>
              <p:nvPicPr>
                <p:cNvPr id="152" name="Ink 151">
                  <a:extLst>
                    <a:ext uri="{FF2B5EF4-FFF2-40B4-BE49-F238E27FC236}">
                      <a16:creationId xmlns:a16="http://schemas.microsoft.com/office/drawing/2014/main" id="{2FBCF4BF-BC86-CB7E-62FC-28BA504C8DA0}"/>
                    </a:ext>
                  </a:extLst>
                </p:cNvPr>
                <p:cNvPicPr/>
                <p:nvPr/>
              </p:nvPicPr>
              <p:blipFill>
                <a:blip r:embed="rId47"/>
                <a:stretch>
                  <a:fillRect/>
                </a:stretch>
              </p:blipFill>
              <p:spPr>
                <a:xfrm>
                  <a:off x="8309311" y="5258141"/>
                  <a:ext cx="1091160" cy="1172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53" name="Ink 152">
                  <a:extLst>
                    <a:ext uri="{FF2B5EF4-FFF2-40B4-BE49-F238E27FC236}">
                      <a16:creationId xmlns:a16="http://schemas.microsoft.com/office/drawing/2014/main" id="{8AF20A82-B284-5420-5C95-21D44D7677C5}"/>
                    </a:ext>
                  </a:extLst>
                </p14:cNvPr>
                <p14:cNvContentPartPr/>
                <p14:nvPr/>
              </p14:nvContentPartPr>
              <p14:xfrm>
                <a:off x="8618551" y="5661701"/>
                <a:ext cx="211680" cy="60840"/>
              </p14:xfrm>
            </p:contentPart>
          </mc:Choice>
          <mc:Fallback>
            <p:pic>
              <p:nvPicPr>
                <p:cNvPr id="153" name="Ink 152">
                  <a:extLst>
                    <a:ext uri="{FF2B5EF4-FFF2-40B4-BE49-F238E27FC236}">
                      <a16:creationId xmlns:a16="http://schemas.microsoft.com/office/drawing/2014/main" id="{8AF20A82-B284-5420-5C95-21D44D7677C5}"/>
                    </a:ext>
                  </a:extLst>
                </p:cNvPr>
                <p:cNvPicPr/>
                <p:nvPr/>
              </p:nvPicPr>
              <p:blipFill>
                <a:blip r:embed="rId49"/>
                <a:stretch>
                  <a:fillRect/>
                </a:stretch>
              </p:blipFill>
              <p:spPr>
                <a:xfrm>
                  <a:off x="8609551" y="5653061"/>
                  <a:ext cx="2293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54" name="Ink 153">
                  <a:extLst>
                    <a:ext uri="{FF2B5EF4-FFF2-40B4-BE49-F238E27FC236}">
                      <a16:creationId xmlns:a16="http://schemas.microsoft.com/office/drawing/2014/main" id="{0B19C112-8794-2D41-AD5A-FD8BAEC9D042}"/>
                    </a:ext>
                  </a:extLst>
                </p14:cNvPr>
                <p14:cNvContentPartPr/>
                <p14:nvPr/>
              </p14:nvContentPartPr>
              <p14:xfrm>
                <a:off x="8603071" y="5910101"/>
                <a:ext cx="243720" cy="54000"/>
              </p14:xfrm>
            </p:contentPart>
          </mc:Choice>
          <mc:Fallback>
            <p:pic>
              <p:nvPicPr>
                <p:cNvPr id="154" name="Ink 153">
                  <a:extLst>
                    <a:ext uri="{FF2B5EF4-FFF2-40B4-BE49-F238E27FC236}">
                      <a16:creationId xmlns:a16="http://schemas.microsoft.com/office/drawing/2014/main" id="{0B19C112-8794-2D41-AD5A-FD8BAEC9D042}"/>
                    </a:ext>
                  </a:extLst>
                </p:cNvPr>
                <p:cNvPicPr/>
                <p:nvPr/>
              </p:nvPicPr>
              <p:blipFill>
                <a:blip r:embed="rId51"/>
                <a:stretch>
                  <a:fillRect/>
                </a:stretch>
              </p:blipFill>
              <p:spPr>
                <a:xfrm>
                  <a:off x="8594431" y="5901101"/>
                  <a:ext cx="2613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55" name="Ink 154">
                  <a:extLst>
                    <a:ext uri="{FF2B5EF4-FFF2-40B4-BE49-F238E27FC236}">
                      <a16:creationId xmlns:a16="http://schemas.microsoft.com/office/drawing/2014/main" id="{A7D5A1C4-59EB-2306-5E2E-1E791AD1AC6C}"/>
                    </a:ext>
                  </a:extLst>
                </p14:cNvPr>
                <p14:cNvContentPartPr/>
                <p14:nvPr/>
              </p14:nvContentPartPr>
              <p14:xfrm>
                <a:off x="8596591" y="6116741"/>
                <a:ext cx="260640" cy="47160"/>
              </p14:xfrm>
            </p:contentPart>
          </mc:Choice>
          <mc:Fallback>
            <p:pic>
              <p:nvPicPr>
                <p:cNvPr id="155" name="Ink 154">
                  <a:extLst>
                    <a:ext uri="{FF2B5EF4-FFF2-40B4-BE49-F238E27FC236}">
                      <a16:creationId xmlns:a16="http://schemas.microsoft.com/office/drawing/2014/main" id="{A7D5A1C4-59EB-2306-5E2E-1E791AD1AC6C}"/>
                    </a:ext>
                  </a:extLst>
                </p:cNvPr>
                <p:cNvPicPr/>
                <p:nvPr/>
              </p:nvPicPr>
              <p:blipFill>
                <a:blip r:embed="rId53"/>
                <a:stretch>
                  <a:fillRect/>
                </a:stretch>
              </p:blipFill>
              <p:spPr>
                <a:xfrm>
                  <a:off x="8587951" y="6107741"/>
                  <a:ext cx="278280" cy="64800"/>
                </a:xfrm>
                <a:prstGeom prst="rect">
                  <a:avLst/>
                </a:prstGeom>
              </p:spPr>
            </p:pic>
          </mc:Fallback>
        </mc:AlternateContent>
      </p:grpSp>
      <p:grpSp>
        <p:nvGrpSpPr>
          <p:cNvPr id="169" name="Group 168">
            <a:extLst>
              <a:ext uri="{FF2B5EF4-FFF2-40B4-BE49-F238E27FC236}">
                <a16:creationId xmlns:a16="http://schemas.microsoft.com/office/drawing/2014/main" id="{A741A8D6-1CFB-D56F-DA73-5CB242DB63E9}"/>
              </a:ext>
            </a:extLst>
          </p:cNvPr>
          <p:cNvGrpSpPr/>
          <p:nvPr/>
        </p:nvGrpSpPr>
        <p:grpSpPr>
          <a:xfrm>
            <a:off x="569311" y="274661"/>
            <a:ext cx="6999120" cy="6067440"/>
            <a:chOff x="569311" y="274661"/>
            <a:chExt cx="6999120" cy="6067440"/>
          </a:xfrm>
        </p:grpSpPr>
        <mc:AlternateContent xmlns:mc="http://schemas.openxmlformats.org/markup-compatibility/2006">
          <mc:Choice xmlns:p14="http://schemas.microsoft.com/office/powerpoint/2010/main" Requires="p14">
            <p:contentPart p14:bwMode="auto" r:id="rId54">
              <p14:nvContentPartPr>
                <p14:cNvPr id="3" name="Ink 2">
                  <a:extLst>
                    <a:ext uri="{FF2B5EF4-FFF2-40B4-BE49-F238E27FC236}">
                      <a16:creationId xmlns:a16="http://schemas.microsoft.com/office/drawing/2014/main" id="{0E98E1ED-E44B-A82F-B031-CBBBB9C85B5D}"/>
                    </a:ext>
                  </a:extLst>
                </p14:cNvPr>
                <p14:cNvContentPartPr/>
                <p14:nvPr/>
              </p14:nvContentPartPr>
              <p14:xfrm>
                <a:off x="569311" y="727181"/>
                <a:ext cx="2611800" cy="1099080"/>
              </p14:xfrm>
            </p:contentPart>
          </mc:Choice>
          <mc:Fallback>
            <p:pic>
              <p:nvPicPr>
                <p:cNvPr id="3" name="Ink 2">
                  <a:extLst>
                    <a:ext uri="{FF2B5EF4-FFF2-40B4-BE49-F238E27FC236}">
                      <a16:creationId xmlns:a16="http://schemas.microsoft.com/office/drawing/2014/main" id="{0E98E1ED-E44B-A82F-B031-CBBBB9C85B5D}"/>
                    </a:ext>
                  </a:extLst>
                </p:cNvPr>
                <p:cNvPicPr/>
                <p:nvPr/>
              </p:nvPicPr>
              <p:blipFill>
                <a:blip r:embed="rId55"/>
                <a:stretch>
                  <a:fillRect/>
                </a:stretch>
              </p:blipFill>
              <p:spPr>
                <a:xfrm>
                  <a:off x="560311" y="718541"/>
                  <a:ext cx="2629440" cy="1116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 name="Ink 3">
                  <a:extLst>
                    <a:ext uri="{FF2B5EF4-FFF2-40B4-BE49-F238E27FC236}">
                      <a16:creationId xmlns:a16="http://schemas.microsoft.com/office/drawing/2014/main" id="{A3ED116B-7AF2-381B-E59C-8D3BB52AB0F3}"/>
                    </a:ext>
                  </a:extLst>
                </p14:cNvPr>
                <p14:cNvContentPartPr/>
                <p14:nvPr/>
              </p14:nvContentPartPr>
              <p14:xfrm>
                <a:off x="2544271" y="274661"/>
                <a:ext cx="555840" cy="620640"/>
              </p14:xfrm>
            </p:contentPart>
          </mc:Choice>
          <mc:Fallback>
            <p:pic>
              <p:nvPicPr>
                <p:cNvPr id="4" name="Ink 3">
                  <a:extLst>
                    <a:ext uri="{FF2B5EF4-FFF2-40B4-BE49-F238E27FC236}">
                      <a16:creationId xmlns:a16="http://schemas.microsoft.com/office/drawing/2014/main" id="{A3ED116B-7AF2-381B-E59C-8D3BB52AB0F3}"/>
                    </a:ext>
                  </a:extLst>
                </p:cNvPr>
                <p:cNvPicPr/>
                <p:nvPr/>
              </p:nvPicPr>
              <p:blipFill>
                <a:blip r:embed="rId57"/>
                <a:stretch>
                  <a:fillRect/>
                </a:stretch>
              </p:blipFill>
              <p:spPr>
                <a:xfrm>
                  <a:off x="2535271" y="266021"/>
                  <a:ext cx="573480" cy="638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 name="Ink 4">
                  <a:extLst>
                    <a:ext uri="{FF2B5EF4-FFF2-40B4-BE49-F238E27FC236}">
                      <a16:creationId xmlns:a16="http://schemas.microsoft.com/office/drawing/2014/main" id="{BB00822D-77F2-63DB-75CA-86D1FE140662}"/>
                    </a:ext>
                  </a:extLst>
                </p14:cNvPr>
                <p14:cNvContentPartPr/>
                <p14:nvPr/>
              </p14:nvContentPartPr>
              <p14:xfrm>
                <a:off x="2808511" y="756701"/>
                <a:ext cx="58680" cy="41040"/>
              </p14:xfrm>
            </p:contentPart>
          </mc:Choice>
          <mc:Fallback>
            <p:pic>
              <p:nvPicPr>
                <p:cNvPr id="5" name="Ink 4">
                  <a:extLst>
                    <a:ext uri="{FF2B5EF4-FFF2-40B4-BE49-F238E27FC236}">
                      <a16:creationId xmlns:a16="http://schemas.microsoft.com/office/drawing/2014/main" id="{BB00822D-77F2-63DB-75CA-86D1FE140662}"/>
                    </a:ext>
                  </a:extLst>
                </p:cNvPr>
                <p:cNvPicPr/>
                <p:nvPr/>
              </p:nvPicPr>
              <p:blipFill>
                <a:blip r:embed="rId59"/>
                <a:stretch>
                  <a:fillRect/>
                </a:stretch>
              </p:blipFill>
              <p:spPr>
                <a:xfrm>
                  <a:off x="2799871" y="747701"/>
                  <a:ext cx="763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 name="Ink 6">
                  <a:extLst>
                    <a:ext uri="{FF2B5EF4-FFF2-40B4-BE49-F238E27FC236}">
                      <a16:creationId xmlns:a16="http://schemas.microsoft.com/office/drawing/2014/main" id="{BDE59A41-A394-2961-46BD-600ADDE99E84}"/>
                    </a:ext>
                  </a:extLst>
                </p14:cNvPr>
                <p14:cNvContentPartPr/>
                <p14:nvPr/>
              </p14:nvContentPartPr>
              <p14:xfrm>
                <a:off x="2713471" y="418661"/>
                <a:ext cx="114840" cy="39960"/>
              </p14:xfrm>
            </p:contentPart>
          </mc:Choice>
          <mc:Fallback>
            <p:pic>
              <p:nvPicPr>
                <p:cNvPr id="7" name="Ink 6">
                  <a:extLst>
                    <a:ext uri="{FF2B5EF4-FFF2-40B4-BE49-F238E27FC236}">
                      <a16:creationId xmlns:a16="http://schemas.microsoft.com/office/drawing/2014/main" id="{BDE59A41-A394-2961-46BD-600ADDE99E84}"/>
                    </a:ext>
                  </a:extLst>
                </p:cNvPr>
                <p:cNvPicPr/>
                <p:nvPr/>
              </p:nvPicPr>
              <p:blipFill>
                <a:blip r:embed="rId61"/>
                <a:stretch>
                  <a:fillRect/>
                </a:stretch>
              </p:blipFill>
              <p:spPr>
                <a:xfrm>
                  <a:off x="2704831" y="410021"/>
                  <a:ext cx="1324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 name="Ink 7">
                  <a:extLst>
                    <a:ext uri="{FF2B5EF4-FFF2-40B4-BE49-F238E27FC236}">
                      <a16:creationId xmlns:a16="http://schemas.microsoft.com/office/drawing/2014/main" id="{FB081BAD-F9EB-751B-CD3B-36836CCC7E2B}"/>
                    </a:ext>
                  </a:extLst>
                </p14:cNvPr>
                <p14:cNvContentPartPr/>
                <p14:nvPr/>
              </p14:nvContentPartPr>
              <p14:xfrm>
                <a:off x="2762791" y="482021"/>
                <a:ext cx="97560" cy="19800"/>
              </p14:xfrm>
            </p:contentPart>
          </mc:Choice>
          <mc:Fallback>
            <p:pic>
              <p:nvPicPr>
                <p:cNvPr id="8" name="Ink 7">
                  <a:extLst>
                    <a:ext uri="{FF2B5EF4-FFF2-40B4-BE49-F238E27FC236}">
                      <a16:creationId xmlns:a16="http://schemas.microsoft.com/office/drawing/2014/main" id="{FB081BAD-F9EB-751B-CD3B-36836CCC7E2B}"/>
                    </a:ext>
                  </a:extLst>
                </p:cNvPr>
                <p:cNvPicPr/>
                <p:nvPr/>
              </p:nvPicPr>
              <p:blipFill>
                <a:blip r:embed="rId63"/>
                <a:stretch>
                  <a:fillRect/>
                </a:stretch>
              </p:blipFill>
              <p:spPr>
                <a:xfrm>
                  <a:off x="2754151" y="473021"/>
                  <a:ext cx="1152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 name="Ink 8">
                  <a:extLst>
                    <a:ext uri="{FF2B5EF4-FFF2-40B4-BE49-F238E27FC236}">
                      <a16:creationId xmlns:a16="http://schemas.microsoft.com/office/drawing/2014/main" id="{6F69BF17-AF44-D3A1-6BDE-4270CA3F9BEC}"/>
                    </a:ext>
                  </a:extLst>
                </p14:cNvPr>
                <p14:cNvContentPartPr/>
                <p14:nvPr/>
              </p14:nvContentPartPr>
              <p14:xfrm>
                <a:off x="2753071" y="557981"/>
                <a:ext cx="108720" cy="41760"/>
              </p14:xfrm>
            </p:contentPart>
          </mc:Choice>
          <mc:Fallback>
            <p:pic>
              <p:nvPicPr>
                <p:cNvPr id="9" name="Ink 8">
                  <a:extLst>
                    <a:ext uri="{FF2B5EF4-FFF2-40B4-BE49-F238E27FC236}">
                      <a16:creationId xmlns:a16="http://schemas.microsoft.com/office/drawing/2014/main" id="{6F69BF17-AF44-D3A1-6BDE-4270CA3F9BEC}"/>
                    </a:ext>
                  </a:extLst>
                </p:cNvPr>
                <p:cNvPicPr/>
                <p:nvPr/>
              </p:nvPicPr>
              <p:blipFill>
                <a:blip r:embed="rId65"/>
                <a:stretch>
                  <a:fillRect/>
                </a:stretch>
              </p:blipFill>
              <p:spPr>
                <a:xfrm>
                  <a:off x="2744431" y="549341"/>
                  <a:ext cx="1263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 name="Ink 9">
                  <a:extLst>
                    <a:ext uri="{FF2B5EF4-FFF2-40B4-BE49-F238E27FC236}">
                      <a16:creationId xmlns:a16="http://schemas.microsoft.com/office/drawing/2014/main" id="{8E4C269C-F4FC-6AEE-8264-E8734EB19617}"/>
                    </a:ext>
                  </a:extLst>
                </p14:cNvPr>
                <p14:cNvContentPartPr/>
                <p14:nvPr/>
              </p14:nvContentPartPr>
              <p14:xfrm>
                <a:off x="3263911" y="440621"/>
                <a:ext cx="238320" cy="202320"/>
              </p14:xfrm>
            </p:contentPart>
          </mc:Choice>
          <mc:Fallback>
            <p:pic>
              <p:nvPicPr>
                <p:cNvPr id="10" name="Ink 9">
                  <a:extLst>
                    <a:ext uri="{FF2B5EF4-FFF2-40B4-BE49-F238E27FC236}">
                      <a16:creationId xmlns:a16="http://schemas.microsoft.com/office/drawing/2014/main" id="{8E4C269C-F4FC-6AEE-8264-E8734EB19617}"/>
                    </a:ext>
                  </a:extLst>
                </p:cNvPr>
                <p:cNvPicPr/>
                <p:nvPr/>
              </p:nvPicPr>
              <p:blipFill>
                <a:blip r:embed="rId67"/>
                <a:stretch>
                  <a:fillRect/>
                </a:stretch>
              </p:blipFill>
              <p:spPr>
                <a:xfrm>
                  <a:off x="3255271" y="431981"/>
                  <a:ext cx="2559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 name="Ink 10">
                  <a:extLst>
                    <a:ext uri="{FF2B5EF4-FFF2-40B4-BE49-F238E27FC236}">
                      <a16:creationId xmlns:a16="http://schemas.microsoft.com/office/drawing/2014/main" id="{926BA607-B9B4-611E-C120-C20EF606209D}"/>
                    </a:ext>
                  </a:extLst>
                </p14:cNvPr>
                <p14:cNvContentPartPr/>
                <p14:nvPr/>
              </p14:nvContentPartPr>
              <p14:xfrm>
                <a:off x="3547231" y="469421"/>
                <a:ext cx="189000" cy="106560"/>
              </p14:xfrm>
            </p:contentPart>
          </mc:Choice>
          <mc:Fallback>
            <p:pic>
              <p:nvPicPr>
                <p:cNvPr id="11" name="Ink 10">
                  <a:extLst>
                    <a:ext uri="{FF2B5EF4-FFF2-40B4-BE49-F238E27FC236}">
                      <a16:creationId xmlns:a16="http://schemas.microsoft.com/office/drawing/2014/main" id="{926BA607-B9B4-611E-C120-C20EF606209D}"/>
                    </a:ext>
                  </a:extLst>
                </p:cNvPr>
                <p:cNvPicPr/>
                <p:nvPr/>
              </p:nvPicPr>
              <p:blipFill>
                <a:blip r:embed="rId69"/>
                <a:stretch>
                  <a:fillRect/>
                </a:stretch>
              </p:blipFill>
              <p:spPr>
                <a:xfrm>
                  <a:off x="3538231" y="460781"/>
                  <a:ext cx="2066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 name="Ink 11">
                  <a:extLst>
                    <a:ext uri="{FF2B5EF4-FFF2-40B4-BE49-F238E27FC236}">
                      <a16:creationId xmlns:a16="http://schemas.microsoft.com/office/drawing/2014/main" id="{49BFE67B-5658-5F77-A436-CF352D071310}"/>
                    </a:ext>
                  </a:extLst>
                </p14:cNvPr>
                <p14:cNvContentPartPr/>
                <p14:nvPr/>
              </p14:nvContentPartPr>
              <p14:xfrm>
                <a:off x="3807511" y="426221"/>
                <a:ext cx="76320" cy="100080"/>
              </p14:xfrm>
            </p:contentPart>
          </mc:Choice>
          <mc:Fallback>
            <p:pic>
              <p:nvPicPr>
                <p:cNvPr id="12" name="Ink 11">
                  <a:extLst>
                    <a:ext uri="{FF2B5EF4-FFF2-40B4-BE49-F238E27FC236}">
                      <a16:creationId xmlns:a16="http://schemas.microsoft.com/office/drawing/2014/main" id="{49BFE67B-5658-5F77-A436-CF352D071310}"/>
                    </a:ext>
                  </a:extLst>
                </p:cNvPr>
                <p:cNvPicPr/>
                <p:nvPr/>
              </p:nvPicPr>
              <p:blipFill>
                <a:blip r:embed="rId71"/>
                <a:stretch>
                  <a:fillRect/>
                </a:stretch>
              </p:blipFill>
              <p:spPr>
                <a:xfrm>
                  <a:off x="3798871" y="417581"/>
                  <a:ext cx="939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3" name="Ink 12">
                  <a:extLst>
                    <a:ext uri="{FF2B5EF4-FFF2-40B4-BE49-F238E27FC236}">
                      <a16:creationId xmlns:a16="http://schemas.microsoft.com/office/drawing/2014/main" id="{466EDD09-D079-2C9A-7DA7-D07464FBB015}"/>
                    </a:ext>
                  </a:extLst>
                </p14:cNvPr>
                <p14:cNvContentPartPr/>
                <p14:nvPr/>
              </p14:nvContentPartPr>
              <p14:xfrm>
                <a:off x="3873031" y="435221"/>
                <a:ext cx="147240" cy="85680"/>
              </p14:xfrm>
            </p:contentPart>
          </mc:Choice>
          <mc:Fallback>
            <p:pic>
              <p:nvPicPr>
                <p:cNvPr id="13" name="Ink 12">
                  <a:extLst>
                    <a:ext uri="{FF2B5EF4-FFF2-40B4-BE49-F238E27FC236}">
                      <a16:creationId xmlns:a16="http://schemas.microsoft.com/office/drawing/2014/main" id="{466EDD09-D079-2C9A-7DA7-D07464FBB015}"/>
                    </a:ext>
                  </a:extLst>
                </p:cNvPr>
                <p:cNvPicPr/>
                <p:nvPr/>
              </p:nvPicPr>
              <p:blipFill>
                <a:blip r:embed="rId73"/>
                <a:stretch>
                  <a:fillRect/>
                </a:stretch>
              </p:blipFill>
              <p:spPr>
                <a:xfrm>
                  <a:off x="3864391" y="426221"/>
                  <a:ext cx="1648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4" name="Ink 13">
                  <a:extLst>
                    <a:ext uri="{FF2B5EF4-FFF2-40B4-BE49-F238E27FC236}">
                      <a16:creationId xmlns:a16="http://schemas.microsoft.com/office/drawing/2014/main" id="{2F54255E-5105-8C7F-A2C8-E6176D515653}"/>
                    </a:ext>
                  </a:extLst>
                </p14:cNvPr>
                <p14:cNvContentPartPr/>
                <p14:nvPr/>
              </p14:nvContentPartPr>
              <p14:xfrm>
                <a:off x="4009831" y="350621"/>
                <a:ext cx="11880" cy="22680"/>
              </p14:xfrm>
            </p:contentPart>
          </mc:Choice>
          <mc:Fallback>
            <p:pic>
              <p:nvPicPr>
                <p:cNvPr id="14" name="Ink 13">
                  <a:extLst>
                    <a:ext uri="{FF2B5EF4-FFF2-40B4-BE49-F238E27FC236}">
                      <a16:creationId xmlns:a16="http://schemas.microsoft.com/office/drawing/2014/main" id="{2F54255E-5105-8C7F-A2C8-E6176D515653}"/>
                    </a:ext>
                  </a:extLst>
                </p:cNvPr>
                <p:cNvPicPr/>
                <p:nvPr/>
              </p:nvPicPr>
              <p:blipFill>
                <a:blip r:embed="rId75"/>
                <a:stretch>
                  <a:fillRect/>
                </a:stretch>
              </p:blipFill>
              <p:spPr>
                <a:xfrm>
                  <a:off x="4000831" y="341981"/>
                  <a:ext cx="295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5" name="Ink 14">
                  <a:extLst>
                    <a:ext uri="{FF2B5EF4-FFF2-40B4-BE49-F238E27FC236}">
                      <a16:creationId xmlns:a16="http://schemas.microsoft.com/office/drawing/2014/main" id="{CF982A53-436F-9DCF-8BB6-45ED80175A05}"/>
                    </a:ext>
                  </a:extLst>
                </p14:cNvPr>
                <p14:cNvContentPartPr/>
                <p14:nvPr/>
              </p14:nvContentPartPr>
              <p14:xfrm>
                <a:off x="4090111" y="314261"/>
                <a:ext cx="163800" cy="199440"/>
              </p14:xfrm>
            </p:contentPart>
          </mc:Choice>
          <mc:Fallback>
            <p:pic>
              <p:nvPicPr>
                <p:cNvPr id="15" name="Ink 14">
                  <a:extLst>
                    <a:ext uri="{FF2B5EF4-FFF2-40B4-BE49-F238E27FC236}">
                      <a16:creationId xmlns:a16="http://schemas.microsoft.com/office/drawing/2014/main" id="{CF982A53-436F-9DCF-8BB6-45ED80175A05}"/>
                    </a:ext>
                  </a:extLst>
                </p:cNvPr>
                <p:cNvPicPr/>
                <p:nvPr/>
              </p:nvPicPr>
              <p:blipFill>
                <a:blip r:embed="rId77"/>
                <a:stretch>
                  <a:fillRect/>
                </a:stretch>
              </p:blipFill>
              <p:spPr>
                <a:xfrm>
                  <a:off x="4081111" y="305621"/>
                  <a:ext cx="1814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7" name="Ink 16">
                  <a:extLst>
                    <a:ext uri="{FF2B5EF4-FFF2-40B4-BE49-F238E27FC236}">
                      <a16:creationId xmlns:a16="http://schemas.microsoft.com/office/drawing/2014/main" id="{5008A658-25AF-D6C4-A477-CEB5714833ED}"/>
                    </a:ext>
                  </a:extLst>
                </p14:cNvPr>
                <p14:cNvContentPartPr/>
                <p14:nvPr/>
              </p14:nvContentPartPr>
              <p14:xfrm>
                <a:off x="3663511" y="914381"/>
                <a:ext cx="182160" cy="59400"/>
              </p14:xfrm>
            </p:contentPart>
          </mc:Choice>
          <mc:Fallback>
            <p:pic>
              <p:nvPicPr>
                <p:cNvPr id="17" name="Ink 16">
                  <a:extLst>
                    <a:ext uri="{FF2B5EF4-FFF2-40B4-BE49-F238E27FC236}">
                      <a16:creationId xmlns:a16="http://schemas.microsoft.com/office/drawing/2014/main" id="{5008A658-25AF-D6C4-A477-CEB5714833ED}"/>
                    </a:ext>
                  </a:extLst>
                </p:cNvPr>
                <p:cNvPicPr/>
                <p:nvPr/>
              </p:nvPicPr>
              <p:blipFill>
                <a:blip r:embed="rId79"/>
                <a:stretch>
                  <a:fillRect/>
                </a:stretch>
              </p:blipFill>
              <p:spPr>
                <a:xfrm>
                  <a:off x="3654511" y="905381"/>
                  <a:ext cx="1998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8" name="Ink 17">
                  <a:extLst>
                    <a:ext uri="{FF2B5EF4-FFF2-40B4-BE49-F238E27FC236}">
                      <a16:creationId xmlns:a16="http://schemas.microsoft.com/office/drawing/2014/main" id="{F278DC15-C89F-CCDE-D066-9755A94D532B}"/>
                    </a:ext>
                  </a:extLst>
                </p14:cNvPr>
                <p14:cNvContentPartPr/>
                <p14:nvPr/>
              </p14:nvContentPartPr>
              <p14:xfrm>
                <a:off x="3667111" y="947861"/>
                <a:ext cx="187920" cy="378000"/>
              </p14:xfrm>
            </p:contentPart>
          </mc:Choice>
          <mc:Fallback>
            <p:pic>
              <p:nvPicPr>
                <p:cNvPr id="18" name="Ink 17">
                  <a:extLst>
                    <a:ext uri="{FF2B5EF4-FFF2-40B4-BE49-F238E27FC236}">
                      <a16:creationId xmlns:a16="http://schemas.microsoft.com/office/drawing/2014/main" id="{F278DC15-C89F-CCDE-D066-9755A94D532B}"/>
                    </a:ext>
                  </a:extLst>
                </p:cNvPr>
                <p:cNvPicPr/>
                <p:nvPr/>
              </p:nvPicPr>
              <p:blipFill>
                <a:blip r:embed="rId81"/>
                <a:stretch>
                  <a:fillRect/>
                </a:stretch>
              </p:blipFill>
              <p:spPr>
                <a:xfrm>
                  <a:off x="3658471" y="938861"/>
                  <a:ext cx="20556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0" name="Ink 19">
                  <a:extLst>
                    <a:ext uri="{FF2B5EF4-FFF2-40B4-BE49-F238E27FC236}">
                      <a16:creationId xmlns:a16="http://schemas.microsoft.com/office/drawing/2014/main" id="{368F6AFA-37E3-4FFF-F3A3-23A65712265C}"/>
                    </a:ext>
                  </a:extLst>
                </p14:cNvPr>
                <p14:cNvContentPartPr/>
                <p14:nvPr/>
              </p14:nvContentPartPr>
              <p14:xfrm>
                <a:off x="4098751" y="718901"/>
                <a:ext cx="630000" cy="692280"/>
              </p14:xfrm>
            </p:contentPart>
          </mc:Choice>
          <mc:Fallback>
            <p:pic>
              <p:nvPicPr>
                <p:cNvPr id="20" name="Ink 19">
                  <a:extLst>
                    <a:ext uri="{FF2B5EF4-FFF2-40B4-BE49-F238E27FC236}">
                      <a16:creationId xmlns:a16="http://schemas.microsoft.com/office/drawing/2014/main" id="{368F6AFA-37E3-4FFF-F3A3-23A65712265C}"/>
                    </a:ext>
                  </a:extLst>
                </p:cNvPr>
                <p:cNvPicPr/>
                <p:nvPr/>
              </p:nvPicPr>
              <p:blipFill>
                <a:blip r:embed="rId83"/>
                <a:stretch>
                  <a:fillRect/>
                </a:stretch>
              </p:blipFill>
              <p:spPr>
                <a:xfrm>
                  <a:off x="4089751" y="709901"/>
                  <a:ext cx="647640" cy="709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1" name="Ink 20">
                  <a:extLst>
                    <a:ext uri="{FF2B5EF4-FFF2-40B4-BE49-F238E27FC236}">
                      <a16:creationId xmlns:a16="http://schemas.microsoft.com/office/drawing/2014/main" id="{A0090723-C715-DDA7-F816-66F4A3F4BD1C}"/>
                    </a:ext>
                  </a:extLst>
                </p14:cNvPr>
                <p14:cNvContentPartPr/>
                <p14:nvPr/>
              </p14:nvContentPartPr>
              <p14:xfrm>
                <a:off x="4227991" y="963341"/>
                <a:ext cx="434160" cy="232200"/>
              </p14:xfrm>
            </p:contentPart>
          </mc:Choice>
          <mc:Fallback>
            <p:pic>
              <p:nvPicPr>
                <p:cNvPr id="21" name="Ink 20">
                  <a:extLst>
                    <a:ext uri="{FF2B5EF4-FFF2-40B4-BE49-F238E27FC236}">
                      <a16:creationId xmlns:a16="http://schemas.microsoft.com/office/drawing/2014/main" id="{A0090723-C715-DDA7-F816-66F4A3F4BD1C}"/>
                    </a:ext>
                  </a:extLst>
                </p:cNvPr>
                <p:cNvPicPr/>
                <p:nvPr/>
              </p:nvPicPr>
              <p:blipFill>
                <a:blip r:embed="rId85"/>
                <a:stretch>
                  <a:fillRect/>
                </a:stretch>
              </p:blipFill>
              <p:spPr>
                <a:xfrm>
                  <a:off x="4218991" y="954341"/>
                  <a:ext cx="4518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2" name="Ink 21">
                  <a:extLst>
                    <a:ext uri="{FF2B5EF4-FFF2-40B4-BE49-F238E27FC236}">
                      <a16:creationId xmlns:a16="http://schemas.microsoft.com/office/drawing/2014/main" id="{EEB8FC22-A59C-8650-B196-1C17DBFDFF9F}"/>
                    </a:ext>
                  </a:extLst>
                </p14:cNvPr>
                <p14:cNvContentPartPr/>
                <p14:nvPr/>
              </p14:nvContentPartPr>
              <p14:xfrm>
                <a:off x="4302151" y="845261"/>
                <a:ext cx="299520" cy="368640"/>
              </p14:xfrm>
            </p:contentPart>
          </mc:Choice>
          <mc:Fallback>
            <p:pic>
              <p:nvPicPr>
                <p:cNvPr id="22" name="Ink 21">
                  <a:extLst>
                    <a:ext uri="{FF2B5EF4-FFF2-40B4-BE49-F238E27FC236}">
                      <a16:creationId xmlns:a16="http://schemas.microsoft.com/office/drawing/2014/main" id="{EEB8FC22-A59C-8650-B196-1C17DBFDFF9F}"/>
                    </a:ext>
                  </a:extLst>
                </p:cNvPr>
                <p:cNvPicPr/>
                <p:nvPr/>
              </p:nvPicPr>
              <p:blipFill>
                <a:blip r:embed="rId87"/>
                <a:stretch>
                  <a:fillRect/>
                </a:stretch>
              </p:blipFill>
              <p:spPr>
                <a:xfrm>
                  <a:off x="4293151" y="836261"/>
                  <a:ext cx="31716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4" name="Ink 23">
                  <a:extLst>
                    <a:ext uri="{FF2B5EF4-FFF2-40B4-BE49-F238E27FC236}">
                      <a16:creationId xmlns:a16="http://schemas.microsoft.com/office/drawing/2014/main" id="{516ED989-2C25-FFFE-1BA6-F70ECC994C49}"/>
                    </a:ext>
                  </a:extLst>
                </p14:cNvPr>
                <p14:cNvContentPartPr/>
                <p14:nvPr/>
              </p14:nvContentPartPr>
              <p14:xfrm>
                <a:off x="3519871" y="647981"/>
                <a:ext cx="209160" cy="50400"/>
              </p14:xfrm>
            </p:contentPart>
          </mc:Choice>
          <mc:Fallback>
            <p:pic>
              <p:nvPicPr>
                <p:cNvPr id="24" name="Ink 23">
                  <a:extLst>
                    <a:ext uri="{FF2B5EF4-FFF2-40B4-BE49-F238E27FC236}">
                      <a16:creationId xmlns:a16="http://schemas.microsoft.com/office/drawing/2014/main" id="{516ED989-2C25-FFFE-1BA6-F70ECC994C49}"/>
                    </a:ext>
                  </a:extLst>
                </p:cNvPr>
                <p:cNvPicPr/>
                <p:nvPr/>
              </p:nvPicPr>
              <p:blipFill>
                <a:blip r:embed="rId89"/>
                <a:stretch>
                  <a:fillRect/>
                </a:stretch>
              </p:blipFill>
              <p:spPr>
                <a:xfrm>
                  <a:off x="3511231" y="638981"/>
                  <a:ext cx="2268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5" name="Ink 24">
                  <a:extLst>
                    <a:ext uri="{FF2B5EF4-FFF2-40B4-BE49-F238E27FC236}">
                      <a16:creationId xmlns:a16="http://schemas.microsoft.com/office/drawing/2014/main" id="{8854EC98-D1EC-808D-19F9-CFA5152E74A7}"/>
                    </a:ext>
                  </a:extLst>
                </p14:cNvPr>
                <p14:cNvContentPartPr/>
                <p14:nvPr/>
              </p14:nvContentPartPr>
              <p14:xfrm>
                <a:off x="3549391" y="713141"/>
                <a:ext cx="173160" cy="54000"/>
              </p14:xfrm>
            </p:contentPart>
          </mc:Choice>
          <mc:Fallback>
            <p:pic>
              <p:nvPicPr>
                <p:cNvPr id="25" name="Ink 24">
                  <a:extLst>
                    <a:ext uri="{FF2B5EF4-FFF2-40B4-BE49-F238E27FC236}">
                      <a16:creationId xmlns:a16="http://schemas.microsoft.com/office/drawing/2014/main" id="{8854EC98-D1EC-808D-19F9-CFA5152E74A7}"/>
                    </a:ext>
                  </a:extLst>
                </p:cNvPr>
                <p:cNvPicPr/>
                <p:nvPr/>
              </p:nvPicPr>
              <p:blipFill>
                <a:blip r:embed="rId91"/>
                <a:stretch>
                  <a:fillRect/>
                </a:stretch>
              </p:blipFill>
              <p:spPr>
                <a:xfrm>
                  <a:off x="3540391" y="704141"/>
                  <a:ext cx="1908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7" name="Ink 26">
                  <a:extLst>
                    <a:ext uri="{FF2B5EF4-FFF2-40B4-BE49-F238E27FC236}">
                      <a16:creationId xmlns:a16="http://schemas.microsoft.com/office/drawing/2014/main" id="{05F27E62-E5C7-DBC9-0B5D-D2B6F957A0BC}"/>
                    </a:ext>
                  </a:extLst>
                </p14:cNvPr>
                <p14:cNvContentPartPr/>
                <p14:nvPr/>
              </p14:nvContentPartPr>
              <p14:xfrm>
                <a:off x="2959351" y="2035421"/>
                <a:ext cx="2209680" cy="642240"/>
              </p14:xfrm>
            </p:contentPart>
          </mc:Choice>
          <mc:Fallback>
            <p:pic>
              <p:nvPicPr>
                <p:cNvPr id="27" name="Ink 26">
                  <a:extLst>
                    <a:ext uri="{FF2B5EF4-FFF2-40B4-BE49-F238E27FC236}">
                      <a16:creationId xmlns:a16="http://schemas.microsoft.com/office/drawing/2014/main" id="{05F27E62-E5C7-DBC9-0B5D-D2B6F957A0BC}"/>
                    </a:ext>
                  </a:extLst>
                </p:cNvPr>
                <p:cNvPicPr/>
                <p:nvPr/>
              </p:nvPicPr>
              <p:blipFill>
                <a:blip r:embed="rId93"/>
                <a:stretch>
                  <a:fillRect/>
                </a:stretch>
              </p:blipFill>
              <p:spPr>
                <a:xfrm>
                  <a:off x="2950351" y="2026421"/>
                  <a:ext cx="2227320" cy="659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8" name="Ink 27">
                  <a:extLst>
                    <a:ext uri="{FF2B5EF4-FFF2-40B4-BE49-F238E27FC236}">
                      <a16:creationId xmlns:a16="http://schemas.microsoft.com/office/drawing/2014/main" id="{DD84BAA1-1353-8C6C-497E-F0D5D5D0276E}"/>
                    </a:ext>
                  </a:extLst>
                </p14:cNvPr>
                <p14:cNvContentPartPr/>
                <p14:nvPr/>
              </p14:nvContentPartPr>
              <p14:xfrm>
                <a:off x="5043751" y="2437901"/>
                <a:ext cx="125280" cy="249120"/>
              </p14:xfrm>
            </p:contentPart>
          </mc:Choice>
          <mc:Fallback>
            <p:pic>
              <p:nvPicPr>
                <p:cNvPr id="28" name="Ink 27">
                  <a:extLst>
                    <a:ext uri="{FF2B5EF4-FFF2-40B4-BE49-F238E27FC236}">
                      <a16:creationId xmlns:a16="http://schemas.microsoft.com/office/drawing/2014/main" id="{DD84BAA1-1353-8C6C-497E-F0D5D5D0276E}"/>
                    </a:ext>
                  </a:extLst>
                </p:cNvPr>
                <p:cNvPicPr/>
                <p:nvPr/>
              </p:nvPicPr>
              <p:blipFill>
                <a:blip r:embed="rId95"/>
                <a:stretch>
                  <a:fillRect/>
                </a:stretch>
              </p:blipFill>
              <p:spPr>
                <a:xfrm>
                  <a:off x="5034751" y="2429261"/>
                  <a:ext cx="1429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0" name="Ink 29">
                  <a:extLst>
                    <a:ext uri="{FF2B5EF4-FFF2-40B4-BE49-F238E27FC236}">
                      <a16:creationId xmlns:a16="http://schemas.microsoft.com/office/drawing/2014/main" id="{8E86D130-CDB4-6C04-4FC5-58650CD38960}"/>
                    </a:ext>
                  </a:extLst>
                </p14:cNvPr>
                <p14:cNvContentPartPr/>
                <p14:nvPr/>
              </p14:nvContentPartPr>
              <p14:xfrm>
                <a:off x="5989111" y="2092301"/>
                <a:ext cx="1162080" cy="908280"/>
              </p14:xfrm>
            </p:contentPart>
          </mc:Choice>
          <mc:Fallback>
            <p:pic>
              <p:nvPicPr>
                <p:cNvPr id="30" name="Ink 29">
                  <a:extLst>
                    <a:ext uri="{FF2B5EF4-FFF2-40B4-BE49-F238E27FC236}">
                      <a16:creationId xmlns:a16="http://schemas.microsoft.com/office/drawing/2014/main" id="{8E86D130-CDB4-6C04-4FC5-58650CD38960}"/>
                    </a:ext>
                  </a:extLst>
                </p:cNvPr>
                <p:cNvPicPr/>
                <p:nvPr/>
              </p:nvPicPr>
              <p:blipFill>
                <a:blip r:embed="rId97"/>
                <a:stretch>
                  <a:fillRect/>
                </a:stretch>
              </p:blipFill>
              <p:spPr>
                <a:xfrm>
                  <a:off x="5980111" y="2083301"/>
                  <a:ext cx="1179720" cy="925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1" name="Ink 30">
                  <a:extLst>
                    <a:ext uri="{FF2B5EF4-FFF2-40B4-BE49-F238E27FC236}">
                      <a16:creationId xmlns:a16="http://schemas.microsoft.com/office/drawing/2014/main" id="{134DC08F-5F27-FAF9-23C1-8F254616DEB7}"/>
                    </a:ext>
                  </a:extLst>
                </p14:cNvPr>
                <p14:cNvContentPartPr/>
                <p14:nvPr/>
              </p14:nvContentPartPr>
              <p14:xfrm>
                <a:off x="5862031" y="2958821"/>
                <a:ext cx="1248840" cy="477720"/>
              </p14:xfrm>
            </p:contentPart>
          </mc:Choice>
          <mc:Fallback>
            <p:pic>
              <p:nvPicPr>
                <p:cNvPr id="31" name="Ink 30">
                  <a:extLst>
                    <a:ext uri="{FF2B5EF4-FFF2-40B4-BE49-F238E27FC236}">
                      <a16:creationId xmlns:a16="http://schemas.microsoft.com/office/drawing/2014/main" id="{134DC08F-5F27-FAF9-23C1-8F254616DEB7}"/>
                    </a:ext>
                  </a:extLst>
                </p:cNvPr>
                <p:cNvPicPr/>
                <p:nvPr/>
              </p:nvPicPr>
              <p:blipFill>
                <a:blip r:embed="rId99"/>
                <a:stretch>
                  <a:fillRect/>
                </a:stretch>
              </p:blipFill>
              <p:spPr>
                <a:xfrm>
                  <a:off x="5853391" y="2949821"/>
                  <a:ext cx="126648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3" name="Ink 32">
                  <a:extLst>
                    <a:ext uri="{FF2B5EF4-FFF2-40B4-BE49-F238E27FC236}">
                      <a16:creationId xmlns:a16="http://schemas.microsoft.com/office/drawing/2014/main" id="{79D1600E-7F80-15F4-AAF1-623213B9BBA8}"/>
                    </a:ext>
                  </a:extLst>
                </p14:cNvPr>
                <p14:cNvContentPartPr/>
                <p14:nvPr/>
              </p14:nvContentPartPr>
              <p14:xfrm>
                <a:off x="6201871" y="3055301"/>
                <a:ext cx="145440" cy="42120"/>
              </p14:xfrm>
            </p:contentPart>
          </mc:Choice>
          <mc:Fallback>
            <p:pic>
              <p:nvPicPr>
                <p:cNvPr id="33" name="Ink 32">
                  <a:extLst>
                    <a:ext uri="{FF2B5EF4-FFF2-40B4-BE49-F238E27FC236}">
                      <a16:creationId xmlns:a16="http://schemas.microsoft.com/office/drawing/2014/main" id="{79D1600E-7F80-15F4-AAF1-623213B9BBA8}"/>
                    </a:ext>
                  </a:extLst>
                </p:cNvPr>
                <p:cNvPicPr/>
                <p:nvPr/>
              </p:nvPicPr>
              <p:blipFill>
                <a:blip r:embed="rId101"/>
                <a:stretch>
                  <a:fillRect/>
                </a:stretch>
              </p:blipFill>
              <p:spPr>
                <a:xfrm>
                  <a:off x="6192871" y="3046301"/>
                  <a:ext cx="1630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4" name="Ink 33">
                  <a:extLst>
                    <a:ext uri="{FF2B5EF4-FFF2-40B4-BE49-F238E27FC236}">
                      <a16:creationId xmlns:a16="http://schemas.microsoft.com/office/drawing/2014/main" id="{05445308-6DE3-39EC-C1FD-7E5E88158D23}"/>
                    </a:ext>
                  </a:extLst>
                </p14:cNvPr>
                <p14:cNvContentPartPr/>
                <p14:nvPr/>
              </p14:nvContentPartPr>
              <p14:xfrm>
                <a:off x="6469711" y="3013901"/>
                <a:ext cx="216000" cy="34560"/>
              </p14:xfrm>
            </p:contentPart>
          </mc:Choice>
          <mc:Fallback>
            <p:pic>
              <p:nvPicPr>
                <p:cNvPr id="34" name="Ink 33">
                  <a:extLst>
                    <a:ext uri="{FF2B5EF4-FFF2-40B4-BE49-F238E27FC236}">
                      <a16:creationId xmlns:a16="http://schemas.microsoft.com/office/drawing/2014/main" id="{05445308-6DE3-39EC-C1FD-7E5E88158D23}"/>
                    </a:ext>
                  </a:extLst>
                </p:cNvPr>
                <p:cNvPicPr/>
                <p:nvPr/>
              </p:nvPicPr>
              <p:blipFill>
                <a:blip r:embed="rId103"/>
                <a:stretch>
                  <a:fillRect/>
                </a:stretch>
              </p:blipFill>
              <p:spPr>
                <a:xfrm>
                  <a:off x="6460711" y="3004901"/>
                  <a:ext cx="2336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5" name="Ink 34">
                  <a:extLst>
                    <a:ext uri="{FF2B5EF4-FFF2-40B4-BE49-F238E27FC236}">
                      <a16:creationId xmlns:a16="http://schemas.microsoft.com/office/drawing/2014/main" id="{10C6D81D-4BB8-BBCB-A722-569712342764}"/>
                    </a:ext>
                  </a:extLst>
                </p14:cNvPr>
                <p14:cNvContentPartPr/>
                <p14:nvPr/>
              </p14:nvContentPartPr>
              <p14:xfrm>
                <a:off x="6243631" y="3211181"/>
                <a:ext cx="175320" cy="43560"/>
              </p14:xfrm>
            </p:contentPart>
          </mc:Choice>
          <mc:Fallback>
            <p:pic>
              <p:nvPicPr>
                <p:cNvPr id="35" name="Ink 34">
                  <a:extLst>
                    <a:ext uri="{FF2B5EF4-FFF2-40B4-BE49-F238E27FC236}">
                      <a16:creationId xmlns:a16="http://schemas.microsoft.com/office/drawing/2014/main" id="{10C6D81D-4BB8-BBCB-A722-569712342764}"/>
                    </a:ext>
                  </a:extLst>
                </p:cNvPr>
                <p:cNvPicPr/>
                <p:nvPr/>
              </p:nvPicPr>
              <p:blipFill>
                <a:blip r:embed="rId105"/>
                <a:stretch>
                  <a:fillRect/>
                </a:stretch>
              </p:blipFill>
              <p:spPr>
                <a:xfrm>
                  <a:off x="6234631" y="3202541"/>
                  <a:ext cx="1929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6" name="Ink 35">
                  <a:extLst>
                    <a:ext uri="{FF2B5EF4-FFF2-40B4-BE49-F238E27FC236}">
                      <a16:creationId xmlns:a16="http://schemas.microsoft.com/office/drawing/2014/main" id="{59D5EBA9-9CA3-3310-3993-DC58CA8F3CE8}"/>
                    </a:ext>
                  </a:extLst>
                </p14:cNvPr>
                <p14:cNvContentPartPr/>
                <p14:nvPr/>
              </p14:nvContentPartPr>
              <p14:xfrm>
                <a:off x="6685711" y="3151421"/>
                <a:ext cx="137160" cy="24480"/>
              </p14:xfrm>
            </p:contentPart>
          </mc:Choice>
          <mc:Fallback>
            <p:pic>
              <p:nvPicPr>
                <p:cNvPr id="36" name="Ink 35">
                  <a:extLst>
                    <a:ext uri="{FF2B5EF4-FFF2-40B4-BE49-F238E27FC236}">
                      <a16:creationId xmlns:a16="http://schemas.microsoft.com/office/drawing/2014/main" id="{59D5EBA9-9CA3-3310-3993-DC58CA8F3CE8}"/>
                    </a:ext>
                  </a:extLst>
                </p:cNvPr>
                <p:cNvPicPr/>
                <p:nvPr/>
              </p:nvPicPr>
              <p:blipFill>
                <a:blip r:embed="rId107"/>
                <a:stretch>
                  <a:fillRect/>
                </a:stretch>
              </p:blipFill>
              <p:spPr>
                <a:xfrm>
                  <a:off x="6676711" y="3142781"/>
                  <a:ext cx="1548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8" name="Ink 37">
                  <a:extLst>
                    <a:ext uri="{FF2B5EF4-FFF2-40B4-BE49-F238E27FC236}">
                      <a16:creationId xmlns:a16="http://schemas.microsoft.com/office/drawing/2014/main" id="{49DE6094-AF5E-A30B-968E-142AD3F6DFEB}"/>
                    </a:ext>
                  </a:extLst>
                </p14:cNvPr>
                <p14:cNvContentPartPr/>
                <p14:nvPr/>
              </p14:nvContentPartPr>
              <p14:xfrm>
                <a:off x="6153631" y="2500901"/>
                <a:ext cx="173520" cy="214200"/>
              </p14:xfrm>
            </p:contentPart>
          </mc:Choice>
          <mc:Fallback>
            <p:pic>
              <p:nvPicPr>
                <p:cNvPr id="38" name="Ink 37">
                  <a:extLst>
                    <a:ext uri="{FF2B5EF4-FFF2-40B4-BE49-F238E27FC236}">
                      <a16:creationId xmlns:a16="http://schemas.microsoft.com/office/drawing/2014/main" id="{49DE6094-AF5E-A30B-968E-142AD3F6DFEB}"/>
                    </a:ext>
                  </a:extLst>
                </p:cNvPr>
                <p:cNvPicPr/>
                <p:nvPr/>
              </p:nvPicPr>
              <p:blipFill>
                <a:blip r:embed="rId109"/>
                <a:stretch>
                  <a:fillRect/>
                </a:stretch>
              </p:blipFill>
              <p:spPr>
                <a:xfrm>
                  <a:off x="6144991" y="2492261"/>
                  <a:ext cx="1911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9" name="Ink 38">
                  <a:extLst>
                    <a:ext uri="{FF2B5EF4-FFF2-40B4-BE49-F238E27FC236}">
                      <a16:creationId xmlns:a16="http://schemas.microsoft.com/office/drawing/2014/main" id="{EC244A88-3B0A-20FE-9C80-15930F22087B}"/>
                    </a:ext>
                  </a:extLst>
                </p14:cNvPr>
                <p14:cNvContentPartPr/>
                <p14:nvPr/>
              </p14:nvContentPartPr>
              <p14:xfrm>
                <a:off x="6400591" y="2501981"/>
                <a:ext cx="216720" cy="131040"/>
              </p14:xfrm>
            </p:contentPart>
          </mc:Choice>
          <mc:Fallback>
            <p:pic>
              <p:nvPicPr>
                <p:cNvPr id="39" name="Ink 38">
                  <a:extLst>
                    <a:ext uri="{FF2B5EF4-FFF2-40B4-BE49-F238E27FC236}">
                      <a16:creationId xmlns:a16="http://schemas.microsoft.com/office/drawing/2014/main" id="{EC244A88-3B0A-20FE-9C80-15930F22087B}"/>
                    </a:ext>
                  </a:extLst>
                </p:cNvPr>
                <p:cNvPicPr/>
                <p:nvPr/>
              </p:nvPicPr>
              <p:blipFill>
                <a:blip r:embed="rId111"/>
                <a:stretch>
                  <a:fillRect/>
                </a:stretch>
              </p:blipFill>
              <p:spPr>
                <a:xfrm>
                  <a:off x="6391591" y="2493341"/>
                  <a:ext cx="2343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0" name="Ink 39">
                  <a:extLst>
                    <a:ext uri="{FF2B5EF4-FFF2-40B4-BE49-F238E27FC236}">
                      <a16:creationId xmlns:a16="http://schemas.microsoft.com/office/drawing/2014/main" id="{4D644C51-D42B-C96E-7A26-0F04F6256DF1}"/>
                    </a:ext>
                  </a:extLst>
                </p14:cNvPr>
                <p14:cNvContentPartPr/>
                <p14:nvPr/>
              </p14:nvContentPartPr>
              <p14:xfrm>
                <a:off x="6647911" y="2471741"/>
                <a:ext cx="186840" cy="119520"/>
              </p14:xfrm>
            </p:contentPart>
          </mc:Choice>
          <mc:Fallback>
            <p:pic>
              <p:nvPicPr>
                <p:cNvPr id="40" name="Ink 39">
                  <a:extLst>
                    <a:ext uri="{FF2B5EF4-FFF2-40B4-BE49-F238E27FC236}">
                      <a16:creationId xmlns:a16="http://schemas.microsoft.com/office/drawing/2014/main" id="{4D644C51-D42B-C96E-7A26-0F04F6256DF1}"/>
                    </a:ext>
                  </a:extLst>
                </p:cNvPr>
                <p:cNvPicPr/>
                <p:nvPr/>
              </p:nvPicPr>
              <p:blipFill>
                <a:blip r:embed="rId113"/>
                <a:stretch>
                  <a:fillRect/>
                </a:stretch>
              </p:blipFill>
              <p:spPr>
                <a:xfrm>
                  <a:off x="6638911" y="2463101"/>
                  <a:ext cx="2044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1" name="Ink 40">
                  <a:extLst>
                    <a:ext uri="{FF2B5EF4-FFF2-40B4-BE49-F238E27FC236}">
                      <a16:creationId xmlns:a16="http://schemas.microsoft.com/office/drawing/2014/main" id="{5C28A3BC-178C-8736-33D1-85BD90462368}"/>
                    </a:ext>
                  </a:extLst>
                </p14:cNvPr>
                <p14:cNvContentPartPr/>
                <p14:nvPr/>
              </p14:nvContentPartPr>
              <p14:xfrm>
                <a:off x="6834391" y="2401181"/>
                <a:ext cx="28800" cy="17640"/>
              </p14:xfrm>
            </p:contentPart>
          </mc:Choice>
          <mc:Fallback>
            <p:pic>
              <p:nvPicPr>
                <p:cNvPr id="41" name="Ink 40">
                  <a:extLst>
                    <a:ext uri="{FF2B5EF4-FFF2-40B4-BE49-F238E27FC236}">
                      <a16:creationId xmlns:a16="http://schemas.microsoft.com/office/drawing/2014/main" id="{5C28A3BC-178C-8736-33D1-85BD90462368}"/>
                    </a:ext>
                  </a:extLst>
                </p:cNvPr>
                <p:cNvPicPr/>
                <p:nvPr/>
              </p:nvPicPr>
              <p:blipFill>
                <a:blip r:embed="rId115"/>
                <a:stretch>
                  <a:fillRect/>
                </a:stretch>
              </p:blipFill>
              <p:spPr>
                <a:xfrm>
                  <a:off x="6825391" y="2392541"/>
                  <a:ext cx="464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2" name="Ink 41">
                  <a:extLst>
                    <a:ext uri="{FF2B5EF4-FFF2-40B4-BE49-F238E27FC236}">
                      <a16:creationId xmlns:a16="http://schemas.microsoft.com/office/drawing/2014/main" id="{E39C1806-AEE3-73C2-477A-5843DFE9E680}"/>
                    </a:ext>
                  </a:extLst>
                </p14:cNvPr>
                <p14:cNvContentPartPr/>
                <p14:nvPr/>
              </p14:nvContentPartPr>
              <p14:xfrm>
                <a:off x="6911791" y="2379221"/>
                <a:ext cx="50040" cy="244800"/>
              </p14:xfrm>
            </p:contentPart>
          </mc:Choice>
          <mc:Fallback>
            <p:pic>
              <p:nvPicPr>
                <p:cNvPr id="42" name="Ink 41">
                  <a:extLst>
                    <a:ext uri="{FF2B5EF4-FFF2-40B4-BE49-F238E27FC236}">
                      <a16:creationId xmlns:a16="http://schemas.microsoft.com/office/drawing/2014/main" id="{E39C1806-AEE3-73C2-477A-5843DFE9E680}"/>
                    </a:ext>
                  </a:extLst>
                </p:cNvPr>
                <p:cNvPicPr/>
                <p:nvPr/>
              </p:nvPicPr>
              <p:blipFill>
                <a:blip r:embed="rId117"/>
                <a:stretch>
                  <a:fillRect/>
                </a:stretch>
              </p:blipFill>
              <p:spPr>
                <a:xfrm>
                  <a:off x="6902791" y="2370221"/>
                  <a:ext cx="676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4" name="Ink 43">
                  <a:extLst>
                    <a:ext uri="{FF2B5EF4-FFF2-40B4-BE49-F238E27FC236}">
                      <a16:creationId xmlns:a16="http://schemas.microsoft.com/office/drawing/2014/main" id="{93FF0BE6-0ED5-C0EF-EED4-2DD39E8735E7}"/>
                    </a:ext>
                  </a:extLst>
                </p14:cNvPr>
                <p14:cNvContentPartPr/>
                <p14:nvPr/>
              </p14:nvContentPartPr>
              <p14:xfrm>
                <a:off x="4866631" y="490661"/>
                <a:ext cx="750960" cy="510120"/>
              </p14:xfrm>
            </p:contentPart>
          </mc:Choice>
          <mc:Fallback>
            <p:pic>
              <p:nvPicPr>
                <p:cNvPr id="44" name="Ink 43">
                  <a:extLst>
                    <a:ext uri="{FF2B5EF4-FFF2-40B4-BE49-F238E27FC236}">
                      <a16:creationId xmlns:a16="http://schemas.microsoft.com/office/drawing/2014/main" id="{93FF0BE6-0ED5-C0EF-EED4-2DD39E8735E7}"/>
                    </a:ext>
                  </a:extLst>
                </p:cNvPr>
                <p:cNvPicPr/>
                <p:nvPr/>
              </p:nvPicPr>
              <p:blipFill>
                <a:blip r:embed="rId119"/>
                <a:stretch>
                  <a:fillRect/>
                </a:stretch>
              </p:blipFill>
              <p:spPr>
                <a:xfrm>
                  <a:off x="4857991" y="481661"/>
                  <a:ext cx="76860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5" name="Ink 44">
                  <a:extLst>
                    <a:ext uri="{FF2B5EF4-FFF2-40B4-BE49-F238E27FC236}">
                      <a16:creationId xmlns:a16="http://schemas.microsoft.com/office/drawing/2014/main" id="{7A02D694-2923-3705-E1D0-4D931B583D0A}"/>
                    </a:ext>
                  </a:extLst>
                </p14:cNvPr>
                <p14:cNvContentPartPr/>
                <p14:nvPr/>
              </p14:nvContentPartPr>
              <p14:xfrm>
                <a:off x="4856911" y="520181"/>
                <a:ext cx="608040" cy="276480"/>
              </p14:xfrm>
            </p:contentPart>
          </mc:Choice>
          <mc:Fallback>
            <p:pic>
              <p:nvPicPr>
                <p:cNvPr id="45" name="Ink 44">
                  <a:extLst>
                    <a:ext uri="{FF2B5EF4-FFF2-40B4-BE49-F238E27FC236}">
                      <a16:creationId xmlns:a16="http://schemas.microsoft.com/office/drawing/2014/main" id="{7A02D694-2923-3705-E1D0-4D931B583D0A}"/>
                    </a:ext>
                  </a:extLst>
                </p:cNvPr>
                <p:cNvPicPr/>
                <p:nvPr/>
              </p:nvPicPr>
              <p:blipFill>
                <a:blip r:embed="rId121"/>
                <a:stretch>
                  <a:fillRect/>
                </a:stretch>
              </p:blipFill>
              <p:spPr>
                <a:xfrm>
                  <a:off x="4847911" y="511181"/>
                  <a:ext cx="6256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6" name="Ink 45">
                  <a:extLst>
                    <a:ext uri="{FF2B5EF4-FFF2-40B4-BE49-F238E27FC236}">
                      <a16:creationId xmlns:a16="http://schemas.microsoft.com/office/drawing/2014/main" id="{7F38AD61-1D96-0E8A-2DB5-5AA8D4225E81}"/>
                    </a:ext>
                  </a:extLst>
                </p14:cNvPr>
                <p14:cNvContentPartPr/>
                <p14:nvPr/>
              </p14:nvContentPartPr>
              <p14:xfrm>
                <a:off x="5466751" y="907181"/>
                <a:ext cx="1028520" cy="1129320"/>
              </p14:xfrm>
            </p:contentPart>
          </mc:Choice>
          <mc:Fallback>
            <p:pic>
              <p:nvPicPr>
                <p:cNvPr id="46" name="Ink 45">
                  <a:extLst>
                    <a:ext uri="{FF2B5EF4-FFF2-40B4-BE49-F238E27FC236}">
                      <a16:creationId xmlns:a16="http://schemas.microsoft.com/office/drawing/2014/main" id="{7F38AD61-1D96-0E8A-2DB5-5AA8D4225E81}"/>
                    </a:ext>
                  </a:extLst>
                </p:cNvPr>
                <p:cNvPicPr/>
                <p:nvPr/>
              </p:nvPicPr>
              <p:blipFill>
                <a:blip r:embed="rId123"/>
                <a:stretch>
                  <a:fillRect/>
                </a:stretch>
              </p:blipFill>
              <p:spPr>
                <a:xfrm>
                  <a:off x="5458111" y="898181"/>
                  <a:ext cx="1046160" cy="11469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7" name="Ink 46">
                  <a:extLst>
                    <a:ext uri="{FF2B5EF4-FFF2-40B4-BE49-F238E27FC236}">
                      <a16:creationId xmlns:a16="http://schemas.microsoft.com/office/drawing/2014/main" id="{49BE59D3-6641-502D-0E40-32E1D9F82C00}"/>
                    </a:ext>
                  </a:extLst>
                </p14:cNvPr>
                <p14:cNvContentPartPr/>
                <p14:nvPr/>
              </p14:nvContentPartPr>
              <p14:xfrm>
                <a:off x="6322111" y="1965941"/>
                <a:ext cx="182520" cy="77760"/>
              </p14:xfrm>
            </p:contentPart>
          </mc:Choice>
          <mc:Fallback>
            <p:pic>
              <p:nvPicPr>
                <p:cNvPr id="47" name="Ink 46">
                  <a:extLst>
                    <a:ext uri="{FF2B5EF4-FFF2-40B4-BE49-F238E27FC236}">
                      <a16:creationId xmlns:a16="http://schemas.microsoft.com/office/drawing/2014/main" id="{49BE59D3-6641-502D-0E40-32E1D9F82C00}"/>
                    </a:ext>
                  </a:extLst>
                </p:cNvPr>
                <p:cNvPicPr/>
                <p:nvPr/>
              </p:nvPicPr>
              <p:blipFill>
                <a:blip r:embed="rId125"/>
                <a:stretch>
                  <a:fillRect/>
                </a:stretch>
              </p:blipFill>
              <p:spPr>
                <a:xfrm>
                  <a:off x="6313111" y="1957301"/>
                  <a:ext cx="2001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8" name="Ink 47">
                  <a:extLst>
                    <a:ext uri="{FF2B5EF4-FFF2-40B4-BE49-F238E27FC236}">
                      <a16:creationId xmlns:a16="http://schemas.microsoft.com/office/drawing/2014/main" id="{27E9F74A-4EB6-A620-712D-77F568852925}"/>
                    </a:ext>
                  </a:extLst>
                </p14:cNvPr>
                <p14:cNvContentPartPr/>
                <p14:nvPr/>
              </p14:nvContentPartPr>
              <p14:xfrm>
                <a:off x="6440911" y="1946501"/>
                <a:ext cx="111600" cy="138600"/>
              </p14:xfrm>
            </p:contentPart>
          </mc:Choice>
          <mc:Fallback>
            <p:pic>
              <p:nvPicPr>
                <p:cNvPr id="48" name="Ink 47">
                  <a:extLst>
                    <a:ext uri="{FF2B5EF4-FFF2-40B4-BE49-F238E27FC236}">
                      <a16:creationId xmlns:a16="http://schemas.microsoft.com/office/drawing/2014/main" id="{27E9F74A-4EB6-A620-712D-77F568852925}"/>
                    </a:ext>
                  </a:extLst>
                </p:cNvPr>
                <p:cNvPicPr/>
                <p:nvPr/>
              </p:nvPicPr>
              <p:blipFill>
                <a:blip r:embed="rId127"/>
                <a:stretch>
                  <a:fillRect/>
                </a:stretch>
              </p:blipFill>
              <p:spPr>
                <a:xfrm>
                  <a:off x="6432271" y="1937861"/>
                  <a:ext cx="1292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0" name="Ink 49">
                  <a:extLst>
                    <a:ext uri="{FF2B5EF4-FFF2-40B4-BE49-F238E27FC236}">
                      <a16:creationId xmlns:a16="http://schemas.microsoft.com/office/drawing/2014/main" id="{009D3FCA-FC45-0BAD-AB2E-4D0E21989D19}"/>
                    </a:ext>
                  </a:extLst>
                </p14:cNvPr>
                <p14:cNvContentPartPr/>
                <p14:nvPr/>
              </p14:nvContentPartPr>
              <p14:xfrm>
                <a:off x="7000711" y="1398221"/>
                <a:ext cx="148680" cy="266040"/>
              </p14:xfrm>
            </p:contentPart>
          </mc:Choice>
          <mc:Fallback>
            <p:pic>
              <p:nvPicPr>
                <p:cNvPr id="50" name="Ink 49">
                  <a:extLst>
                    <a:ext uri="{FF2B5EF4-FFF2-40B4-BE49-F238E27FC236}">
                      <a16:creationId xmlns:a16="http://schemas.microsoft.com/office/drawing/2014/main" id="{009D3FCA-FC45-0BAD-AB2E-4D0E21989D19}"/>
                    </a:ext>
                  </a:extLst>
                </p:cNvPr>
                <p:cNvPicPr/>
                <p:nvPr/>
              </p:nvPicPr>
              <p:blipFill>
                <a:blip r:embed="rId129"/>
                <a:stretch>
                  <a:fillRect/>
                </a:stretch>
              </p:blipFill>
              <p:spPr>
                <a:xfrm>
                  <a:off x="6992071" y="1389221"/>
                  <a:ext cx="1663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1" name="Ink 50">
                  <a:extLst>
                    <a:ext uri="{FF2B5EF4-FFF2-40B4-BE49-F238E27FC236}">
                      <a16:creationId xmlns:a16="http://schemas.microsoft.com/office/drawing/2014/main" id="{CA5037BC-C387-5174-17A4-47ADDD5EA86E}"/>
                    </a:ext>
                  </a:extLst>
                </p14:cNvPr>
                <p14:cNvContentPartPr/>
                <p14:nvPr/>
              </p14:nvContentPartPr>
              <p14:xfrm>
                <a:off x="7177471" y="1769741"/>
                <a:ext cx="22680" cy="4320"/>
              </p14:xfrm>
            </p:contentPart>
          </mc:Choice>
          <mc:Fallback>
            <p:pic>
              <p:nvPicPr>
                <p:cNvPr id="51" name="Ink 50">
                  <a:extLst>
                    <a:ext uri="{FF2B5EF4-FFF2-40B4-BE49-F238E27FC236}">
                      <a16:creationId xmlns:a16="http://schemas.microsoft.com/office/drawing/2014/main" id="{CA5037BC-C387-5174-17A4-47ADDD5EA86E}"/>
                    </a:ext>
                  </a:extLst>
                </p:cNvPr>
                <p:cNvPicPr/>
                <p:nvPr/>
              </p:nvPicPr>
              <p:blipFill>
                <a:blip r:embed="rId131"/>
                <a:stretch>
                  <a:fillRect/>
                </a:stretch>
              </p:blipFill>
              <p:spPr>
                <a:xfrm>
                  <a:off x="7168831" y="1760741"/>
                  <a:ext cx="403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3" name="Ink 52">
                  <a:extLst>
                    <a:ext uri="{FF2B5EF4-FFF2-40B4-BE49-F238E27FC236}">
                      <a16:creationId xmlns:a16="http://schemas.microsoft.com/office/drawing/2014/main" id="{5C81C9EB-5C91-78A1-7197-5AEBFEABC925}"/>
                    </a:ext>
                  </a:extLst>
                </p14:cNvPr>
                <p14:cNvContentPartPr/>
                <p14:nvPr/>
              </p14:nvContentPartPr>
              <p14:xfrm>
                <a:off x="4520311" y="3425381"/>
                <a:ext cx="222120" cy="366840"/>
              </p14:xfrm>
            </p:contentPart>
          </mc:Choice>
          <mc:Fallback>
            <p:pic>
              <p:nvPicPr>
                <p:cNvPr id="53" name="Ink 52">
                  <a:extLst>
                    <a:ext uri="{FF2B5EF4-FFF2-40B4-BE49-F238E27FC236}">
                      <a16:creationId xmlns:a16="http://schemas.microsoft.com/office/drawing/2014/main" id="{5C81C9EB-5C91-78A1-7197-5AEBFEABC925}"/>
                    </a:ext>
                  </a:extLst>
                </p:cNvPr>
                <p:cNvPicPr/>
                <p:nvPr/>
              </p:nvPicPr>
              <p:blipFill>
                <a:blip r:embed="rId133"/>
                <a:stretch>
                  <a:fillRect/>
                </a:stretch>
              </p:blipFill>
              <p:spPr>
                <a:xfrm>
                  <a:off x="4511311" y="3416381"/>
                  <a:ext cx="23976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4" name="Ink 53">
                  <a:extLst>
                    <a:ext uri="{FF2B5EF4-FFF2-40B4-BE49-F238E27FC236}">
                      <a16:creationId xmlns:a16="http://schemas.microsoft.com/office/drawing/2014/main" id="{5A576AC3-A080-C5EE-1BC8-7C070DD02DFA}"/>
                    </a:ext>
                  </a:extLst>
                </p14:cNvPr>
                <p14:cNvContentPartPr/>
                <p14:nvPr/>
              </p14:nvContentPartPr>
              <p14:xfrm>
                <a:off x="4774831" y="3516821"/>
                <a:ext cx="140040" cy="177120"/>
              </p14:xfrm>
            </p:contentPart>
          </mc:Choice>
          <mc:Fallback>
            <p:pic>
              <p:nvPicPr>
                <p:cNvPr id="54" name="Ink 53">
                  <a:extLst>
                    <a:ext uri="{FF2B5EF4-FFF2-40B4-BE49-F238E27FC236}">
                      <a16:creationId xmlns:a16="http://schemas.microsoft.com/office/drawing/2014/main" id="{5A576AC3-A080-C5EE-1BC8-7C070DD02DFA}"/>
                    </a:ext>
                  </a:extLst>
                </p:cNvPr>
                <p:cNvPicPr/>
                <p:nvPr/>
              </p:nvPicPr>
              <p:blipFill>
                <a:blip r:embed="rId135"/>
                <a:stretch>
                  <a:fillRect/>
                </a:stretch>
              </p:blipFill>
              <p:spPr>
                <a:xfrm>
                  <a:off x="4766191" y="3507821"/>
                  <a:ext cx="1576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5" name="Ink 54">
                  <a:extLst>
                    <a:ext uri="{FF2B5EF4-FFF2-40B4-BE49-F238E27FC236}">
                      <a16:creationId xmlns:a16="http://schemas.microsoft.com/office/drawing/2014/main" id="{352C8741-DBED-8FBD-26F9-E0EC7E2FCE66}"/>
                    </a:ext>
                  </a:extLst>
                </p14:cNvPr>
                <p14:cNvContentPartPr/>
                <p14:nvPr/>
              </p14:nvContentPartPr>
              <p14:xfrm>
                <a:off x="4956631" y="3513941"/>
                <a:ext cx="157320" cy="131760"/>
              </p14:xfrm>
            </p:contentPart>
          </mc:Choice>
          <mc:Fallback>
            <p:pic>
              <p:nvPicPr>
                <p:cNvPr id="55" name="Ink 54">
                  <a:extLst>
                    <a:ext uri="{FF2B5EF4-FFF2-40B4-BE49-F238E27FC236}">
                      <a16:creationId xmlns:a16="http://schemas.microsoft.com/office/drawing/2014/main" id="{352C8741-DBED-8FBD-26F9-E0EC7E2FCE66}"/>
                    </a:ext>
                  </a:extLst>
                </p:cNvPr>
                <p:cNvPicPr/>
                <p:nvPr/>
              </p:nvPicPr>
              <p:blipFill>
                <a:blip r:embed="rId137"/>
                <a:stretch>
                  <a:fillRect/>
                </a:stretch>
              </p:blipFill>
              <p:spPr>
                <a:xfrm>
                  <a:off x="4947631" y="3504941"/>
                  <a:ext cx="1749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6" name="Ink 55">
                  <a:extLst>
                    <a:ext uri="{FF2B5EF4-FFF2-40B4-BE49-F238E27FC236}">
                      <a16:creationId xmlns:a16="http://schemas.microsoft.com/office/drawing/2014/main" id="{B8CF7DB9-F9CA-4E02-D680-00CA539DA111}"/>
                    </a:ext>
                  </a:extLst>
                </p14:cNvPr>
                <p14:cNvContentPartPr/>
                <p14:nvPr/>
              </p14:nvContentPartPr>
              <p14:xfrm>
                <a:off x="5149951" y="3263741"/>
                <a:ext cx="122760" cy="556560"/>
              </p14:xfrm>
            </p:contentPart>
          </mc:Choice>
          <mc:Fallback>
            <p:pic>
              <p:nvPicPr>
                <p:cNvPr id="56" name="Ink 55">
                  <a:extLst>
                    <a:ext uri="{FF2B5EF4-FFF2-40B4-BE49-F238E27FC236}">
                      <a16:creationId xmlns:a16="http://schemas.microsoft.com/office/drawing/2014/main" id="{B8CF7DB9-F9CA-4E02-D680-00CA539DA111}"/>
                    </a:ext>
                  </a:extLst>
                </p:cNvPr>
                <p:cNvPicPr/>
                <p:nvPr/>
              </p:nvPicPr>
              <p:blipFill>
                <a:blip r:embed="rId139"/>
                <a:stretch>
                  <a:fillRect/>
                </a:stretch>
              </p:blipFill>
              <p:spPr>
                <a:xfrm>
                  <a:off x="5141311" y="3254741"/>
                  <a:ext cx="14040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7" name="Ink 56">
                  <a:extLst>
                    <a:ext uri="{FF2B5EF4-FFF2-40B4-BE49-F238E27FC236}">
                      <a16:creationId xmlns:a16="http://schemas.microsoft.com/office/drawing/2014/main" id="{59CBBC35-6DC1-5B9E-6139-98E5C1FA3C30}"/>
                    </a:ext>
                  </a:extLst>
                </p14:cNvPr>
                <p14:cNvContentPartPr/>
                <p14:nvPr/>
              </p14:nvContentPartPr>
              <p14:xfrm>
                <a:off x="5142031" y="3529421"/>
                <a:ext cx="127080" cy="40320"/>
              </p14:xfrm>
            </p:contentPart>
          </mc:Choice>
          <mc:Fallback>
            <p:pic>
              <p:nvPicPr>
                <p:cNvPr id="57" name="Ink 56">
                  <a:extLst>
                    <a:ext uri="{FF2B5EF4-FFF2-40B4-BE49-F238E27FC236}">
                      <a16:creationId xmlns:a16="http://schemas.microsoft.com/office/drawing/2014/main" id="{59CBBC35-6DC1-5B9E-6139-98E5C1FA3C30}"/>
                    </a:ext>
                  </a:extLst>
                </p:cNvPr>
                <p:cNvPicPr/>
                <p:nvPr/>
              </p:nvPicPr>
              <p:blipFill>
                <a:blip r:embed="rId141"/>
                <a:stretch>
                  <a:fillRect/>
                </a:stretch>
              </p:blipFill>
              <p:spPr>
                <a:xfrm>
                  <a:off x="5133391" y="3520421"/>
                  <a:ext cx="144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8" name="Ink 57">
                  <a:extLst>
                    <a:ext uri="{FF2B5EF4-FFF2-40B4-BE49-F238E27FC236}">
                      <a16:creationId xmlns:a16="http://schemas.microsoft.com/office/drawing/2014/main" id="{4439CF94-1417-FE55-D520-61E5905BCBD0}"/>
                    </a:ext>
                  </a:extLst>
                </p14:cNvPr>
                <p14:cNvContentPartPr/>
                <p14:nvPr/>
              </p14:nvContentPartPr>
              <p14:xfrm>
                <a:off x="5289631" y="3327461"/>
                <a:ext cx="135000" cy="249120"/>
              </p14:xfrm>
            </p:contentPart>
          </mc:Choice>
          <mc:Fallback>
            <p:pic>
              <p:nvPicPr>
                <p:cNvPr id="58" name="Ink 57">
                  <a:extLst>
                    <a:ext uri="{FF2B5EF4-FFF2-40B4-BE49-F238E27FC236}">
                      <a16:creationId xmlns:a16="http://schemas.microsoft.com/office/drawing/2014/main" id="{4439CF94-1417-FE55-D520-61E5905BCBD0}"/>
                    </a:ext>
                  </a:extLst>
                </p:cNvPr>
                <p:cNvPicPr/>
                <p:nvPr/>
              </p:nvPicPr>
              <p:blipFill>
                <a:blip r:embed="rId143"/>
                <a:stretch>
                  <a:fillRect/>
                </a:stretch>
              </p:blipFill>
              <p:spPr>
                <a:xfrm>
                  <a:off x="5280991" y="3318461"/>
                  <a:ext cx="1526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9" name="Ink 58">
                  <a:extLst>
                    <a:ext uri="{FF2B5EF4-FFF2-40B4-BE49-F238E27FC236}">
                      <a16:creationId xmlns:a16="http://schemas.microsoft.com/office/drawing/2014/main" id="{EEC8CF63-F993-5EE0-94F9-E202A4538F2C}"/>
                    </a:ext>
                  </a:extLst>
                </p14:cNvPr>
                <p14:cNvContentPartPr/>
                <p14:nvPr/>
              </p14:nvContentPartPr>
              <p14:xfrm>
                <a:off x="5309791" y="3405221"/>
                <a:ext cx="94320" cy="46440"/>
              </p14:xfrm>
            </p:contentPart>
          </mc:Choice>
          <mc:Fallback>
            <p:pic>
              <p:nvPicPr>
                <p:cNvPr id="59" name="Ink 58">
                  <a:extLst>
                    <a:ext uri="{FF2B5EF4-FFF2-40B4-BE49-F238E27FC236}">
                      <a16:creationId xmlns:a16="http://schemas.microsoft.com/office/drawing/2014/main" id="{EEC8CF63-F993-5EE0-94F9-E202A4538F2C}"/>
                    </a:ext>
                  </a:extLst>
                </p:cNvPr>
                <p:cNvPicPr/>
                <p:nvPr/>
              </p:nvPicPr>
              <p:blipFill>
                <a:blip r:embed="rId145"/>
                <a:stretch>
                  <a:fillRect/>
                </a:stretch>
              </p:blipFill>
              <p:spPr>
                <a:xfrm>
                  <a:off x="5301151" y="3396221"/>
                  <a:ext cx="1119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61" name="Ink 60">
                  <a:extLst>
                    <a:ext uri="{FF2B5EF4-FFF2-40B4-BE49-F238E27FC236}">
                      <a16:creationId xmlns:a16="http://schemas.microsoft.com/office/drawing/2014/main" id="{EB74E0FC-70D3-D406-EDA5-28336227D51C}"/>
                    </a:ext>
                  </a:extLst>
                </p14:cNvPr>
                <p14:cNvContentPartPr/>
                <p14:nvPr/>
              </p14:nvContentPartPr>
              <p14:xfrm>
                <a:off x="4247431" y="3410621"/>
                <a:ext cx="1297440" cy="694800"/>
              </p14:xfrm>
            </p:contentPart>
          </mc:Choice>
          <mc:Fallback>
            <p:pic>
              <p:nvPicPr>
                <p:cNvPr id="61" name="Ink 60">
                  <a:extLst>
                    <a:ext uri="{FF2B5EF4-FFF2-40B4-BE49-F238E27FC236}">
                      <a16:creationId xmlns:a16="http://schemas.microsoft.com/office/drawing/2014/main" id="{EB74E0FC-70D3-D406-EDA5-28336227D51C}"/>
                    </a:ext>
                  </a:extLst>
                </p:cNvPr>
                <p:cNvPicPr/>
                <p:nvPr/>
              </p:nvPicPr>
              <p:blipFill>
                <a:blip r:embed="rId147"/>
                <a:stretch>
                  <a:fillRect/>
                </a:stretch>
              </p:blipFill>
              <p:spPr>
                <a:xfrm>
                  <a:off x="4238431" y="3401981"/>
                  <a:ext cx="1315080" cy="7124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62" name="Ink 61">
                  <a:extLst>
                    <a:ext uri="{FF2B5EF4-FFF2-40B4-BE49-F238E27FC236}">
                      <a16:creationId xmlns:a16="http://schemas.microsoft.com/office/drawing/2014/main" id="{408B2107-A007-6538-3923-B2BB69C3A07B}"/>
                    </a:ext>
                  </a:extLst>
                </p14:cNvPr>
                <p14:cNvContentPartPr/>
                <p14:nvPr/>
              </p14:nvContentPartPr>
              <p14:xfrm>
                <a:off x="4257151" y="3041621"/>
                <a:ext cx="1532160" cy="865080"/>
              </p14:xfrm>
            </p:contentPart>
          </mc:Choice>
          <mc:Fallback>
            <p:pic>
              <p:nvPicPr>
                <p:cNvPr id="62" name="Ink 61">
                  <a:extLst>
                    <a:ext uri="{FF2B5EF4-FFF2-40B4-BE49-F238E27FC236}">
                      <a16:creationId xmlns:a16="http://schemas.microsoft.com/office/drawing/2014/main" id="{408B2107-A007-6538-3923-B2BB69C3A07B}"/>
                    </a:ext>
                  </a:extLst>
                </p:cNvPr>
                <p:cNvPicPr/>
                <p:nvPr/>
              </p:nvPicPr>
              <p:blipFill>
                <a:blip r:embed="rId149"/>
                <a:stretch>
                  <a:fillRect/>
                </a:stretch>
              </p:blipFill>
              <p:spPr>
                <a:xfrm>
                  <a:off x="4248511" y="3032981"/>
                  <a:ext cx="1549800" cy="882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4" name="Ink 63">
                  <a:extLst>
                    <a:ext uri="{FF2B5EF4-FFF2-40B4-BE49-F238E27FC236}">
                      <a16:creationId xmlns:a16="http://schemas.microsoft.com/office/drawing/2014/main" id="{2D2A7E43-2ABF-8585-2844-56AC9126D739}"/>
                    </a:ext>
                  </a:extLst>
                </p14:cNvPr>
                <p14:cNvContentPartPr/>
                <p14:nvPr/>
              </p14:nvContentPartPr>
              <p14:xfrm>
                <a:off x="4345711" y="4386581"/>
                <a:ext cx="415440" cy="307440"/>
              </p14:xfrm>
            </p:contentPart>
          </mc:Choice>
          <mc:Fallback>
            <p:pic>
              <p:nvPicPr>
                <p:cNvPr id="64" name="Ink 63">
                  <a:extLst>
                    <a:ext uri="{FF2B5EF4-FFF2-40B4-BE49-F238E27FC236}">
                      <a16:creationId xmlns:a16="http://schemas.microsoft.com/office/drawing/2014/main" id="{2D2A7E43-2ABF-8585-2844-56AC9126D739}"/>
                    </a:ext>
                  </a:extLst>
                </p:cNvPr>
                <p:cNvPicPr/>
                <p:nvPr/>
              </p:nvPicPr>
              <p:blipFill>
                <a:blip r:embed="rId151"/>
                <a:stretch>
                  <a:fillRect/>
                </a:stretch>
              </p:blipFill>
              <p:spPr>
                <a:xfrm>
                  <a:off x="4336711" y="4377581"/>
                  <a:ext cx="4330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5" name="Ink 64">
                  <a:extLst>
                    <a:ext uri="{FF2B5EF4-FFF2-40B4-BE49-F238E27FC236}">
                      <a16:creationId xmlns:a16="http://schemas.microsoft.com/office/drawing/2014/main" id="{420B3439-6919-6A4B-E926-CEDD1D990800}"/>
                    </a:ext>
                  </a:extLst>
                </p14:cNvPr>
                <p14:cNvContentPartPr/>
                <p14:nvPr/>
              </p14:nvContentPartPr>
              <p14:xfrm>
                <a:off x="4848991" y="4396661"/>
                <a:ext cx="163800" cy="163440"/>
              </p14:xfrm>
            </p:contentPart>
          </mc:Choice>
          <mc:Fallback>
            <p:pic>
              <p:nvPicPr>
                <p:cNvPr id="65" name="Ink 64">
                  <a:extLst>
                    <a:ext uri="{FF2B5EF4-FFF2-40B4-BE49-F238E27FC236}">
                      <a16:creationId xmlns:a16="http://schemas.microsoft.com/office/drawing/2014/main" id="{420B3439-6919-6A4B-E926-CEDD1D990800}"/>
                    </a:ext>
                  </a:extLst>
                </p:cNvPr>
                <p:cNvPicPr/>
                <p:nvPr/>
              </p:nvPicPr>
              <p:blipFill>
                <a:blip r:embed="rId153"/>
                <a:stretch>
                  <a:fillRect/>
                </a:stretch>
              </p:blipFill>
              <p:spPr>
                <a:xfrm>
                  <a:off x="4840351" y="4388021"/>
                  <a:ext cx="1814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6" name="Ink 65">
                  <a:extLst>
                    <a:ext uri="{FF2B5EF4-FFF2-40B4-BE49-F238E27FC236}">
                      <a16:creationId xmlns:a16="http://schemas.microsoft.com/office/drawing/2014/main" id="{10EF55CF-8B88-AABB-CABD-88DDFB703D83}"/>
                    </a:ext>
                  </a:extLst>
                </p14:cNvPr>
                <p14:cNvContentPartPr/>
                <p14:nvPr/>
              </p14:nvContentPartPr>
              <p14:xfrm>
                <a:off x="5044471" y="4313501"/>
                <a:ext cx="155160" cy="191520"/>
              </p14:xfrm>
            </p:contentPart>
          </mc:Choice>
          <mc:Fallback>
            <p:pic>
              <p:nvPicPr>
                <p:cNvPr id="66" name="Ink 65">
                  <a:extLst>
                    <a:ext uri="{FF2B5EF4-FFF2-40B4-BE49-F238E27FC236}">
                      <a16:creationId xmlns:a16="http://schemas.microsoft.com/office/drawing/2014/main" id="{10EF55CF-8B88-AABB-CABD-88DDFB703D83}"/>
                    </a:ext>
                  </a:extLst>
                </p:cNvPr>
                <p:cNvPicPr/>
                <p:nvPr/>
              </p:nvPicPr>
              <p:blipFill>
                <a:blip r:embed="rId155"/>
                <a:stretch>
                  <a:fillRect/>
                </a:stretch>
              </p:blipFill>
              <p:spPr>
                <a:xfrm>
                  <a:off x="5035471" y="4304501"/>
                  <a:ext cx="1728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7" name="Ink 66">
                  <a:extLst>
                    <a:ext uri="{FF2B5EF4-FFF2-40B4-BE49-F238E27FC236}">
                      <a16:creationId xmlns:a16="http://schemas.microsoft.com/office/drawing/2014/main" id="{FD21A295-8825-D1F5-F7AE-FBCADBD93243}"/>
                    </a:ext>
                  </a:extLst>
                </p14:cNvPr>
                <p14:cNvContentPartPr/>
                <p14:nvPr/>
              </p14:nvContentPartPr>
              <p14:xfrm>
                <a:off x="5220511" y="4227101"/>
                <a:ext cx="99000" cy="217080"/>
              </p14:xfrm>
            </p:contentPart>
          </mc:Choice>
          <mc:Fallback>
            <p:pic>
              <p:nvPicPr>
                <p:cNvPr id="67" name="Ink 66">
                  <a:extLst>
                    <a:ext uri="{FF2B5EF4-FFF2-40B4-BE49-F238E27FC236}">
                      <a16:creationId xmlns:a16="http://schemas.microsoft.com/office/drawing/2014/main" id="{FD21A295-8825-D1F5-F7AE-FBCADBD93243}"/>
                    </a:ext>
                  </a:extLst>
                </p:cNvPr>
                <p:cNvPicPr/>
                <p:nvPr/>
              </p:nvPicPr>
              <p:blipFill>
                <a:blip r:embed="rId157"/>
                <a:stretch>
                  <a:fillRect/>
                </a:stretch>
              </p:blipFill>
              <p:spPr>
                <a:xfrm>
                  <a:off x="5211511" y="4218461"/>
                  <a:ext cx="1166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8" name="Ink 67">
                  <a:extLst>
                    <a:ext uri="{FF2B5EF4-FFF2-40B4-BE49-F238E27FC236}">
                      <a16:creationId xmlns:a16="http://schemas.microsoft.com/office/drawing/2014/main" id="{B674478A-8D63-05DD-9686-4D7A0AD1015B}"/>
                    </a:ext>
                  </a:extLst>
                </p14:cNvPr>
                <p14:cNvContentPartPr/>
                <p14:nvPr/>
              </p14:nvContentPartPr>
              <p14:xfrm>
                <a:off x="5312311" y="4263821"/>
                <a:ext cx="164160" cy="155520"/>
              </p14:xfrm>
            </p:contentPart>
          </mc:Choice>
          <mc:Fallback>
            <p:pic>
              <p:nvPicPr>
                <p:cNvPr id="68" name="Ink 67">
                  <a:extLst>
                    <a:ext uri="{FF2B5EF4-FFF2-40B4-BE49-F238E27FC236}">
                      <a16:creationId xmlns:a16="http://schemas.microsoft.com/office/drawing/2014/main" id="{B674478A-8D63-05DD-9686-4D7A0AD1015B}"/>
                    </a:ext>
                  </a:extLst>
                </p:cNvPr>
                <p:cNvPicPr/>
                <p:nvPr/>
              </p:nvPicPr>
              <p:blipFill>
                <a:blip r:embed="rId159"/>
                <a:stretch>
                  <a:fillRect/>
                </a:stretch>
              </p:blipFill>
              <p:spPr>
                <a:xfrm>
                  <a:off x="5303671" y="4254821"/>
                  <a:ext cx="1818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9" name="Ink 68">
                  <a:extLst>
                    <a:ext uri="{FF2B5EF4-FFF2-40B4-BE49-F238E27FC236}">
                      <a16:creationId xmlns:a16="http://schemas.microsoft.com/office/drawing/2014/main" id="{5C41F044-ADCB-E849-CF3E-B29EA02EC349}"/>
                    </a:ext>
                  </a:extLst>
                </p14:cNvPr>
                <p14:cNvContentPartPr/>
                <p14:nvPr/>
              </p14:nvContentPartPr>
              <p14:xfrm>
                <a:off x="5558191" y="4127021"/>
                <a:ext cx="80640" cy="244080"/>
              </p14:xfrm>
            </p:contentPart>
          </mc:Choice>
          <mc:Fallback>
            <p:pic>
              <p:nvPicPr>
                <p:cNvPr id="69" name="Ink 68">
                  <a:extLst>
                    <a:ext uri="{FF2B5EF4-FFF2-40B4-BE49-F238E27FC236}">
                      <a16:creationId xmlns:a16="http://schemas.microsoft.com/office/drawing/2014/main" id="{5C41F044-ADCB-E849-CF3E-B29EA02EC349}"/>
                    </a:ext>
                  </a:extLst>
                </p:cNvPr>
                <p:cNvPicPr/>
                <p:nvPr/>
              </p:nvPicPr>
              <p:blipFill>
                <a:blip r:embed="rId161"/>
                <a:stretch>
                  <a:fillRect/>
                </a:stretch>
              </p:blipFill>
              <p:spPr>
                <a:xfrm>
                  <a:off x="5549191" y="4118381"/>
                  <a:ext cx="982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70" name="Ink 69">
                  <a:extLst>
                    <a:ext uri="{FF2B5EF4-FFF2-40B4-BE49-F238E27FC236}">
                      <a16:creationId xmlns:a16="http://schemas.microsoft.com/office/drawing/2014/main" id="{C0F1A2F7-ABDB-BB89-E899-B8BD258264D4}"/>
                    </a:ext>
                  </a:extLst>
                </p14:cNvPr>
                <p14:cNvContentPartPr/>
                <p14:nvPr/>
              </p14:nvContentPartPr>
              <p14:xfrm>
                <a:off x="5636671" y="4191461"/>
                <a:ext cx="169560" cy="135360"/>
              </p14:xfrm>
            </p:contentPart>
          </mc:Choice>
          <mc:Fallback>
            <p:pic>
              <p:nvPicPr>
                <p:cNvPr id="70" name="Ink 69">
                  <a:extLst>
                    <a:ext uri="{FF2B5EF4-FFF2-40B4-BE49-F238E27FC236}">
                      <a16:creationId xmlns:a16="http://schemas.microsoft.com/office/drawing/2014/main" id="{C0F1A2F7-ABDB-BB89-E899-B8BD258264D4}"/>
                    </a:ext>
                  </a:extLst>
                </p:cNvPr>
                <p:cNvPicPr/>
                <p:nvPr/>
              </p:nvPicPr>
              <p:blipFill>
                <a:blip r:embed="rId163"/>
                <a:stretch>
                  <a:fillRect/>
                </a:stretch>
              </p:blipFill>
              <p:spPr>
                <a:xfrm>
                  <a:off x="5627671" y="4182821"/>
                  <a:ext cx="1872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1" name="Ink 70">
                  <a:extLst>
                    <a:ext uri="{FF2B5EF4-FFF2-40B4-BE49-F238E27FC236}">
                      <a16:creationId xmlns:a16="http://schemas.microsoft.com/office/drawing/2014/main" id="{F904F704-D29E-AB8F-1438-6F25A5756124}"/>
                    </a:ext>
                  </a:extLst>
                </p14:cNvPr>
                <p14:cNvContentPartPr/>
                <p14:nvPr/>
              </p14:nvContentPartPr>
              <p14:xfrm>
                <a:off x="5972191" y="4165181"/>
                <a:ext cx="114840" cy="200520"/>
              </p14:xfrm>
            </p:contentPart>
          </mc:Choice>
          <mc:Fallback>
            <p:pic>
              <p:nvPicPr>
                <p:cNvPr id="71" name="Ink 70">
                  <a:extLst>
                    <a:ext uri="{FF2B5EF4-FFF2-40B4-BE49-F238E27FC236}">
                      <a16:creationId xmlns:a16="http://schemas.microsoft.com/office/drawing/2014/main" id="{F904F704-D29E-AB8F-1438-6F25A5756124}"/>
                    </a:ext>
                  </a:extLst>
                </p:cNvPr>
                <p:cNvPicPr/>
                <p:nvPr/>
              </p:nvPicPr>
              <p:blipFill>
                <a:blip r:embed="rId165"/>
                <a:stretch>
                  <a:fillRect/>
                </a:stretch>
              </p:blipFill>
              <p:spPr>
                <a:xfrm>
                  <a:off x="5963551" y="4156541"/>
                  <a:ext cx="1324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2" name="Ink 71">
                  <a:extLst>
                    <a:ext uri="{FF2B5EF4-FFF2-40B4-BE49-F238E27FC236}">
                      <a16:creationId xmlns:a16="http://schemas.microsoft.com/office/drawing/2014/main" id="{687CC91A-1192-CEF7-9573-A93411876C0E}"/>
                    </a:ext>
                  </a:extLst>
                </p14:cNvPr>
                <p14:cNvContentPartPr/>
                <p14:nvPr/>
              </p14:nvContentPartPr>
              <p14:xfrm>
                <a:off x="5931511" y="4078421"/>
                <a:ext cx="162000" cy="179280"/>
              </p14:xfrm>
            </p:contentPart>
          </mc:Choice>
          <mc:Fallback>
            <p:pic>
              <p:nvPicPr>
                <p:cNvPr id="72" name="Ink 71">
                  <a:extLst>
                    <a:ext uri="{FF2B5EF4-FFF2-40B4-BE49-F238E27FC236}">
                      <a16:creationId xmlns:a16="http://schemas.microsoft.com/office/drawing/2014/main" id="{687CC91A-1192-CEF7-9573-A93411876C0E}"/>
                    </a:ext>
                  </a:extLst>
                </p:cNvPr>
                <p:cNvPicPr/>
                <p:nvPr/>
              </p:nvPicPr>
              <p:blipFill>
                <a:blip r:embed="rId167"/>
                <a:stretch>
                  <a:fillRect/>
                </a:stretch>
              </p:blipFill>
              <p:spPr>
                <a:xfrm>
                  <a:off x="5922511" y="4069421"/>
                  <a:ext cx="1796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3" name="Ink 72">
                  <a:extLst>
                    <a:ext uri="{FF2B5EF4-FFF2-40B4-BE49-F238E27FC236}">
                      <a16:creationId xmlns:a16="http://schemas.microsoft.com/office/drawing/2014/main" id="{D7DCBAB5-F67D-E549-A1AD-DA8668CC618A}"/>
                    </a:ext>
                  </a:extLst>
                </p14:cNvPr>
                <p14:cNvContentPartPr/>
                <p14:nvPr/>
              </p14:nvContentPartPr>
              <p14:xfrm>
                <a:off x="6148591" y="4044941"/>
                <a:ext cx="92160" cy="89280"/>
              </p14:xfrm>
            </p:contentPart>
          </mc:Choice>
          <mc:Fallback>
            <p:pic>
              <p:nvPicPr>
                <p:cNvPr id="73" name="Ink 72">
                  <a:extLst>
                    <a:ext uri="{FF2B5EF4-FFF2-40B4-BE49-F238E27FC236}">
                      <a16:creationId xmlns:a16="http://schemas.microsoft.com/office/drawing/2014/main" id="{D7DCBAB5-F67D-E549-A1AD-DA8668CC618A}"/>
                    </a:ext>
                  </a:extLst>
                </p:cNvPr>
                <p:cNvPicPr/>
                <p:nvPr/>
              </p:nvPicPr>
              <p:blipFill>
                <a:blip r:embed="rId169"/>
                <a:stretch>
                  <a:fillRect/>
                </a:stretch>
              </p:blipFill>
              <p:spPr>
                <a:xfrm>
                  <a:off x="6139951" y="4036301"/>
                  <a:ext cx="109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4" name="Ink 73">
                  <a:extLst>
                    <a:ext uri="{FF2B5EF4-FFF2-40B4-BE49-F238E27FC236}">
                      <a16:creationId xmlns:a16="http://schemas.microsoft.com/office/drawing/2014/main" id="{9ABC3B6F-8ABD-35F0-507C-B86395B0AB84}"/>
                    </a:ext>
                  </a:extLst>
                </p14:cNvPr>
                <p14:cNvContentPartPr/>
                <p14:nvPr/>
              </p14:nvContentPartPr>
              <p14:xfrm>
                <a:off x="6303751" y="3858461"/>
                <a:ext cx="289800" cy="251280"/>
              </p14:xfrm>
            </p:contentPart>
          </mc:Choice>
          <mc:Fallback>
            <p:pic>
              <p:nvPicPr>
                <p:cNvPr id="74" name="Ink 73">
                  <a:extLst>
                    <a:ext uri="{FF2B5EF4-FFF2-40B4-BE49-F238E27FC236}">
                      <a16:creationId xmlns:a16="http://schemas.microsoft.com/office/drawing/2014/main" id="{9ABC3B6F-8ABD-35F0-507C-B86395B0AB84}"/>
                    </a:ext>
                  </a:extLst>
                </p:cNvPr>
                <p:cNvPicPr/>
                <p:nvPr/>
              </p:nvPicPr>
              <p:blipFill>
                <a:blip r:embed="rId171"/>
                <a:stretch>
                  <a:fillRect/>
                </a:stretch>
              </p:blipFill>
              <p:spPr>
                <a:xfrm>
                  <a:off x="6294751" y="3849461"/>
                  <a:ext cx="3074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5" name="Ink 74">
                  <a:extLst>
                    <a:ext uri="{FF2B5EF4-FFF2-40B4-BE49-F238E27FC236}">
                      <a16:creationId xmlns:a16="http://schemas.microsoft.com/office/drawing/2014/main" id="{7338347E-AADC-2892-E4D0-C9B109CF3330}"/>
                    </a:ext>
                  </a:extLst>
                </p14:cNvPr>
                <p14:cNvContentPartPr/>
                <p14:nvPr/>
              </p14:nvContentPartPr>
              <p14:xfrm>
                <a:off x="6535591" y="3882221"/>
                <a:ext cx="188280" cy="159480"/>
              </p14:xfrm>
            </p:contentPart>
          </mc:Choice>
          <mc:Fallback>
            <p:pic>
              <p:nvPicPr>
                <p:cNvPr id="75" name="Ink 74">
                  <a:extLst>
                    <a:ext uri="{FF2B5EF4-FFF2-40B4-BE49-F238E27FC236}">
                      <a16:creationId xmlns:a16="http://schemas.microsoft.com/office/drawing/2014/main" id="{7338347E-AADC-2892-E4D0-C9B109CF3330}"/>
                    </a:ext>
                  </a:extLst>
                </p:cNvPr>
                <p:cNvPicPr/>
                <p:nvPr/>
              </p:nvPicPr>
              <p:blipFill>
                <a:blip r:embed="rId173"/>
                <a:stretch>
                  <a:fillRect/>
                </a:stretch>
              </p:blipFill>
              <p:spPr>
                <a:xfrm>
                  <a:off x="6526951" y="3873221"/>
                  <a:ext cx="2059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6" name="Ink 75">
                  <a:extLst>
                    <a:ext uri="{FF2B5EF4-FFF2-40B4-BE49-F238E27FC236}">
                      <a16:creationId xmlns:a16="http://schemas.microsoft.com/office/drawing/2014/main" id="{ACB01714-AE78-8041-C644-85F8EE5F9B8D}"/>
                    </a:ext>
                  </a:extLst>
                </p14:cNvPr>
                <p14:cNvContentPartPr/>
                <p14:nvPr/>
              </p14:nvContentPartPr>
              <p14:xfrm>
                <a:off x="6773191" y="3680981"/>
                <a:ext cx="220680" cy="300960"/>
              </p14:xfrm>
            </p:contentPart>
          </mc:Choice>
          <mc:Fallback>
            <p:pic>
              <p:nvPicPr>
                <p:cNvPr id="76" name="Ink 75">
                  <a:extLst>
                    <a:ext uri="{FF2B5EF4-FFF2-40B4-BE49-F238E27FC236}">
                      <a16:creationId xmlns:a16="http://schemas.microsoft.com/office/drawing/2014/main" id="{ACB01714-AE78-8041-C644-85F8EE5F9B8D}"/>
                    </a:ext>
                  </a:extLst>
                </p:cNvPr>
                <p:cNvPicPr/>
                <p:nvPr/>
              </p:nvPicPr>
              <p:blipFill>
                <a:blip r:embed="rId175"/>
                <a:stretch>
                  <a:fillRect/>
                </a:stretch>
              </p:blipFill>
              <p:spPr>
                <a:xfrm>
                  <a:off x="6764191" y="3672341"/>
                  <a:ext cx="2383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7" name="Ink 76">
                  <a:extLst>
                    <a:ext uri="{FF2B5EF4-FFF2-40B4-BE49-F238E27FC236}">
                      <a16:creationId xmlns:a16="http://schemas.microsoft.com/office/drawing/2014/main" id="{A028CFFB-41E6-80CF-977B-2462D3501FBE}"/>
                    </a:ext>
                  </a:extLst>
                </p14:cNvPr>
                <p14:cNvContentPartPr/>
                <p14:nvPr/>
              </p14:nvContentPartPr>
              <p14:xfrm>
                <a:off x="6934831" y="3549941"/>
                <a:ext cx="625680" cy="324720"/>
              </p14:xfrm>
            </p:contentPart>
          </mc:Choice>
          <mc:Fallback>
            <p:pic>
              <p:nvPicPr>
                <p:cNvPr id="77" name="Ink 76">
                  <a:extLst>
                    <a:ext uri="{FF2B5EF4-FFF2-40B4-BE49-F238E27FC236}">
                      <a16:creationId xmlns:a16="http://schemas.microsoft.com/office/drawing/2014/main" id="{A028CFFB-41E6-80CF-977B-2462D3501FBE}"/>
                    </a:ext>
                  </a:extLst>
                </p:cNvPr>
                <p:cNvPicPr/>
                <p:nvPr/>
              </p:nvPicPr>
              <p:blipFill>
                <a:blip r:embed="rId177"/>
                <a:stretch>
                  <a:fillRect/>
                </a:stretch>
              </p:blipFill>
              <p:spPr>
                <a:xfrm>
                  <a:off x="6926191" y="3541301"/>
                  <a:ext cx="64332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9" name="Ink 78">
                  <a:extLst>
                    <a:ext uri="{FF2B5EF4-FFF2-40B4-BE49-F238E27FC236}">
                      <a16:creationId xmlns:a16="http://schemas.microsoft.com/office/drawing/2014/main" id="{CDB69271-F653-0630-9357-A9F5DEBB7EB0}"/>
                    </a:ext>
                  </a:extLst>
                </p14:cNvPr>
                <p14:cNvContentPartPr/>
                <p14:nvPr/>
              </p14:nvContentPartPr>
              <p14:xfrm>
                <a:off x="2777191" y="5514821"/>
                <a:ext cx="327240" cy="447840"/>
              </p14:xfrm>
            </p:contentPart>
          </mc:Choice>
          <mc:Fallback>
            <p:pic>
              <p:nvPicPr>
                <p:cNvPr id="79" name="Ink 78">
                  <a:extLst>
                    <a:ext uri="{FF2B5EF4-FFF2-40B4-BE49-F238E27FC236}">
                      <a16:creationId xmlns:a16="http://schemas.microsoft.com/office/drawing/2014/main" id="{CDB69271-F653-0630-9357-A9F5DEBB7EB0}"/>
                    </a:ext>
                  </a:extLst>
                </p:cNvPr>
                <p:cNvPicPr/>
                <p:nvPr/>
              </p:nvPicPr>
              <p:blipFill>
                <a:blip r:embed="rId179"/>
                <a:stretch>
                  <a:fillRect/>
                </a:stretch>
              </p:blipFill>
              <p:spPr>
                <a:xfrm>
                  <a:off x="2768191" y="5505821"/>
                  <a:ext cx="34488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80" name="Ink 79">
                  <a:extLst>
                    <a:ext uri="{FF2B5EF4-FFF2-40B4-BE49-F238E27FC236}">
                      <a16:creationId xmlns:a16="http://schemas.microsoft.com/office/drawing/2014/main" id="{B739F55C-AFAB-5E11-74B6-2ED3F9BDA4BF}"/>
                    </a:ext>
                  </a:extLst>
                </p14:cNvPr>
                <p14:cNvContentPartPr/>
                <p14:nvPr/>
              </p14:nvContentPartPr>
              <p14:xfrm>
                <a:off x="3116671" y="5577461"/>
                <a:ext cx="301680" cy="271080"/>
              </p14:xfrm>
            </p:contentPart>
          </mc:Choice>
          <mc:Fallback>
            <p:pic>
              <p:nvPicPr>
                <p:cNvPr id="80" name="Ink 79">
                  <a:extLst>
                    <a:ext uri="{FF2B5EF4-FFF2-40B4-BE49-F238E27FC236}">
                      <a16:creationId xmlns:a16="http://schemas.microsoft.com/office/drawing/2014/main" id="{B739F55C-AFAB-5E11-74B6-2ED3F9BDA4BF}"/>
                    </a:ext>
                  </a:extLst>
                </p:cNvPr>
                <p:cNvPicPr/>
                <p:nvPr/>
              </p:nvPicPr>
              <p:blipFill>
                <a:blip r:embed="rId181"/>
                <a:stretch>
                  <a:fillRect/>
                </a:stretch>
              </p:blipFill>
              <p:spPr>
                <a:xfrm>
                  <a:off x="3108031" y="5568461"/>
                  <a:ext cx="3193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81" name="Ink 80">
                  <a:extLst>
                    <a:ext uri="{FF2B5EF4-FFF2-40B4-BE49-F238E27FC236}">
                      <a16:creationId xmlns:a16="http://schemas.microsoft.com/office/drawing/2014/main" id="{90B3AD83-EEE0-61DE-938E-5B86DE49BA4F}"/>
                    </a:ext>
                  </a:extLst>
                </p14:cNvPr>
                <p14:cNvContentPartPr/>
                <p14:nvPr/>
              </p14:nvContentPartPr>
              <p14:xfrm>
                <a:off x="3160231" y="5645141"/>
                <a:ext cx="159840" cy="117000"/>
              </p14:xfrm>
            </p:contentPart>
          </mc:Choice>
          <mc:Fallback>
            <p:pic>
              <p:nvPicPr>
                <p:cNvPr id="81" name="Ink 80">
                  <a:extLst>
                    <a:ext uri="{FF2B5EF4-FFF2-40B4-BE49-F238E27FC236}">
                      <a16:creationId xmlns:a16="http://schemas.microsoft.com/office/drawing/2014/main" id="{90B3AD83-EEE0-61DE-938E-5B86DE49BA4F}"/>
                    </a:ext>
                  </a:extLst>
                </p:cNvPr>
                <p:cNvPicPr/>
                <p:nvPr/>
              </p:nvPicPr>
              <p:blipFill>
                <a:blip r:embed="rId183"/>
                <a:stretch>
                  <a:fillRect/>
                </a:stretch>
              </p:blipFill>
              <p:spPr>
                <a:xfrm>
                  <a:off x="3151591" y="5636141"/>
                  <a:ext cx="1774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82" name="Ink 81">
                  <a:extLst>
                    <a:ext uri="{FF2B5EF4-FFF2-40B4-BE49-F238E27FC236}">
                      <a16:creationId xmlns:a16="http://schemas.microsoft.com/office/drawing/2014/main" id="{F8082D6F-4D3A-A17E-1A87-B7E92B375A89}"/>
                    </a:ext>
                  </a:extLst>
                </p14:cNvPr>
                <p14:cNvContentPartPr/>
                <p14:nvPr/>
              </p14:nvContentPartPr>
              <p14:xfrm>
                <a:off x="3402151" y="5458301"/>
                <a:ext cx="173880" cy="331920"/>
              </p14:xfrm>
            </p:contentPart>
          </mc:Choice>
          <mc:Fallback>
            <p:pic>
              <p:nvPicPr>
                <p:cNvPr id="82" name="Ink 81">
                  <a:extLst>
                    <a:ext uri="{FF2B5EF4-FFF2-40B4-BE49-F238E27FC236}">
                      <a16:creationId xmlns:a16="http://schemas.microsoft.com/office/drawing/2014/main" id="{F8082D6F-4D3A-A17E-1A87-B7E92B375A89}"/>
                    </a:ext>
                  </a:extLst>
                </p:cNvPr>
                <p:cNvPicPr/>
                <p:nvPr/>
              </p:nvPicPr>
              <p:blipFill>
                <a:blip r:embed="rId185"/>
                <a:stretch>
                  <a:fillRect/>
                </a:stretch>
              </p:blipFill>
              <p:spPr>
                <a:xfrm>
                  <a:off x="3393151" y="5449661"/>
                  <a:ext cx="1915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83" name="Ink 82">
                  <a:extLst>
                    <a:ext uri="{FF2B5EF4-FFF2-40B4-BE49-F238E27FC236}">
                      <a16:creationId xmlns:a16="http://schemas.microsoft.com/office/drawing/2014/main" id="{45C47408-83FA-F4A2-2B33-4449C21BBDF8}"/>
                    </a:ext>
                  </a:extLst>
                </p14:cNvPr>
                <p14:cNvContentPartPr/>
                <p14:nvPr/>
              </p14:nvContentPartPr>
              <p14:xfrm>
                <a:off x="3727231" y="5392061"/>
                <a:ext cx="326520" cy="241560"/>
              </p14:xfrm>
            </p:contentPart>
          </mc:Choice>
          <mc:Fallback>
            <p:pic>
              <p:nvPicPr>
                <p:cNvPr id="83" name="Ink 82">
                  <a:extLst>
                    <a:ext uri="{FF2B5EF4-FFF2-40B4-BE49-F238E27FC236}">
                      <a16:creationId xmlns:a16="http://schemas.microsoft.com/office/drawing/2014/main" id="{45C47408-83FA-F4A2-2B33-4449C21BBDF8}"/>
                    </a:ext>
                  </a:extLst>
                </p:cNvPr>
                <p:cNvPicPr/>
                <p:nvPr/>
              </p:nvPicPr>
              <p:blipFill>
                <a:blip r:embed="rId187"/>
                <a:stretch>
                  <a:fillRect/>
                </a:stretch>
              </p:blipFill>
              <p:spPr>
                <a:xfrm>
                  <a:off x="3718231" y="5383061"/>
                  <a:ext cx="34416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84" name="Ink 83">
                  <a:extLst>
                    <a:ext uri="{FF2B5EF4-FFF2-40B4-BE49-F238E27FC236}">
                      <a16:creationId xmlns:a16="http://schemas.microsoft.com/office/drawing/2014/main" id="{FECE4B33-1B36-28FF-F9C1-B4183EF70E2F}"/>
                    </a:ext>
                  </a:extLst>
                </p14:cNvPr>
                <p14:cNvContentPartPr/>
                <p14:nvPr/>
              </p14:nvContentPartPr>
              <p14:xfrm>
                <a:off x="4091191" y="5337341"/>
                <a:ext cx="186480" cy="230040"/>
              </p14:xfrm>
            </p:contentPart>
          </mc:Choice>
          <mc:Fallback>
            <p:pic>
              <p:nvPicPr>
                <p:cNvPr id="84" name="Ink 83">
                  <a:extLst>
                    <a:ext uri="{FF2B5EF4-FFF2-40B4-BE49-F238E27FC236}">
                      <a16:creationId xmlns:a16="http://schemas.microsoft.com/office/drawing/2014/main" id="{FECE4B33-1B36-28FF-F9C1-B4183EF70E2F}"/>
                    </a:ext>
                  </a:extLst>
                </p:cNvPr>
                <p:cNvPicPr/>
                <p:nvPr/>
              </p:nvPicPr>
              <p:blipFill>
                <a:blip r:embed="rId189"/>
                <a:stretch>
                  <a:fillRect/>
                </a:stretch>
              </p:blipFill>
              <p:spPr>
                <a:xfrm>
                  <a:off x="4082551" y="5328701"/>
                  <a:ext cx="2041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85" name="Ink 84">
                  <a:extLst>
                    <a:ext uri="{FF2B5EF4-FFF2-40B4-BE49-F238E27FC236}">
                      <a16:creationId xmlns:a16="http://schemas.microsoft.com/office/drawing/2014/main" id="{AD483264-EC5B-D378-7398-928A2A27E7A2}"/>
                    </a:ext>
                  </a:extLst>
                </p14:cNvPr>
                <p14:cNvContentPartPr/>
                <p14:nvPr/>
              </p14:nvContentPartPr>
              <p14:xfrm>
                <a:off x="4408711" y="5240501"/>
                <a:ext cx="115920" cy="271080"/>
              </p14:xfrm>
            </p:contentPart>
          </mc:Choice>
          <mc:Fallback>
            <p:pic>
              <p:nvPicPr>
                <p:cNvPr id="85" name="Ink 84">
                  <a:extLst>
                    <a:ext uri="{FF2B5EF4-FFF2-40B4-BE49-F238E27FC236}">
                      <a16:creationId xmlns:a16="http://schemas.microsoft.com/office/drawing/2014/main" id="{AD483264-EC5B-D378-7398-928A2A27E7A2}"/>
                    </a:ext>
                  </a:extLst>
                </p:cNvPr>
                <p:cNvPicPr/>
                <p:nvPr/>
              </p:nvPicPr>
              <p:blipFill>
                <a:blip r:embed="rId191"/>
                <a:stretch>
                  <a:fillRect/>
                </a:stretch>
              </p:blipFill>
              <p:spPr>
                <a:xfrm>
                  <a:off x="4399711" y="5231501"/>
                  <a:ext cx="13356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86" name="Ink 85">
                  <a:extLst>
                    <a:ext uri="{FF2B5EF4-FFF2-40B4-BE49-F238E27FC236}">
                      <a16:creationId xmlns:a16="http://schemas.microsoft.com/office/drawing/2014/main" id="{5810F8EF-049D-9FF3-9AF7-B28FB0E33C42}"/>
                    </a:ext>
                  </a:extLst>
                </p14:cNvPr>
                <p14:cNvContentPartPr/>
                <p14:nvPr/>
              </p14:nvContentPartPr>
              <p14:xfrm>
                <a:off x="2270311" y="4918301"/>
                <a:ext cx="2684520" cy="1423800"/>
              </p14:xfrm>
            </p:contentPart>
          </mc:Choice>
          <mc:Fallback>
            <p:pic>
              <p:nvPicPr>
                <p:cNvPr id="86" name="Ink 85">
                  <a:extLst>
                    <a:ext uri="{FF2B5EF4-FFF2-40B4-BE49-F238E27FC236}">
                      <a16:creationId xmlns:a16="http://schemas.microsoft.com/office/drawing/2014/main" id="{5810F8EF-049D-9FF3-9AF7-B28FB0E33C42}"/>
                    </a:ext>
                  </a:extLst>
                </p:cNvPr>
                <p:cNvPicPr/>
                <p:nvPr/>
              </p:nvPicPr>
              <p:blipFill>
                <a:blip r:embed="rId193"/>
                <a:stretch>
                  <a:fillRect/>
                </a:stretch>
              </p:blipFill>
              <p:spPr>
                <a:xfrm>
                  <a:off x="2261671" y="4909661"/>
                  <a:ext cx="2702160" cy="14414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88" name="Ink 87">
                  <a:extLst>
                    <a:ext uri="{FF2B5EF4-FFF2-40B4-BE49-F238E27FC236}">
                      <a16:creationId xmlns:a16="http://schemas.microsoft.com/office/drawing/2014/main" id="{22BC89A2-84B1-2E45-2FA4-EB95665691E7}"/>
                    </a:ext>
                  </a:extLst>
                </p14:cNvPr>
                <p14:cNvContentPartPr/>
                <p14:nvPr/>
              </p14:nvContentPartPr>
              <p14:xfrm>
                <a:off x="5344711" y="4871501"/>
                <a:ext cx="272880" cy="354240"/>
              </p14:xfrm>
            </p:contentPart>
          </mc:Choice>
          <mc:Fallback>
            <p:pic>
              <p:nvPicPr>
                <p:cNvPr id="88" name="Ink 87">
                  <a:extLst>
                    <a:ext uri="{FF2B5EF4-FFF2-40B4-BE49-F238E27FC236}">
                      <a16:creationId xmlns:a16="http://schemas.microsoft.com/office/drawing/2014/main" id="{22BC89A2-84B1-2E45-2FA4-EB95665691E7}"/>
                    </a:ext>
                  </a:extLst>
                </p:cNvPr>
                <p:cNvPicPr/>
                <p:nvPr/>
              </p:nvPicPr>
              <p:blipFill>
                <a:blip r:embed="rId195"/>
                <a:stretch>
                  <a:fillRect/>
                </a:stretch>
              </p:blipFill>
              <p:spPr>
                <a:xfrm>
                  <a:off x="5336071" y="4862861"/>
                  <a:ext cx="29052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89" name="Ink 88">
                  <a:extLst>
                    <a:ext uri="{FF2B5EF4-FFF2-40B4-BE49-F238E27FC236}">
                      <a16:creationId xmlns:a16="http://schemas.microsoft.com/office/drawing/2014/main" id="{59912EEA-75E5-B661-738F-4ADC8F442013}"/>
                    </a:ext>
                  </a:extLst>
                </p14:cNvPr>
                <p14:cNvContentPartPr/>
                <p14:nvPr/>
              </p14:nvContentPartPr>
              <p14:xfrm>
                <a:off x="5751871" y="4800581"/>
                <a:ext cx="255600" cy="350280"/>
              </p14:xfrm>
            </p:contentPart>
          </mc:Choice>
          <mc:Fallback>
            <p:pic>
              <p:nvPicPr>
                <p:cNvPr id="89" name="Ink 88">
                  <a:extLst>
                    <a:ext uri="{FF2B5EF4-FFF2-40B4-BE49-F238E27FC236}">
                      <a16:creationId xmlns:a16="http://schemas.microsoft.com/office/drawing/2014/main" id="{59912EEA-75E5-B661-738F-4ADC8F442013}"/>
                    </a:ext>
                  </a:extLst>
                </p:cNvPr>
                <p:cNvPicPr/>
                <p:nvPr/>
              </p:nvPicPr>
              <p:blipFill>
                <a:blip r:embed="rId197"/>
                <a:stretch>
                  <a:fillRect/>
                </a:stretch>
              </p:blipFill>
              <p:spPr>
                <a:xfrm>
                  <a:off x="5743231" y="4791941"/>
                  <a:ext cx="27324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91" name="Ink 90">
                  <a:extLst>
                    <a:ext uri="{FF2B5EF4-FFF2-40B4-BE49-F238E27FC236}">
                      <a16:creationId xmlns:a16="http://schemas.microsoft.com/office/drawing/2014/main" id="{337768C0-641F-29A5-47F4-4C30CBACA79C}"/>
                    </a:ext>
                  </a:extLst>
                </p14:cNvPr>
                <p14:cNvContentPartPr/>
                <p14:nvPr/>
              </p14:nvContentPartPr>
              <p14:xfrm>
                <a:off x="5799751" y="4811381"/>
                <a:ext cx="413640" cy="222840"/>
              </p14:xfrm>
            </p:contentPart>
          </mc:Choice>
          <mc:Fallback>
            <p:pic>
              <p:nvPicPr>
                <p:cNvPr id="91" name="Ink 90">
                  <a:extLst>
                    <a:ext uri="{FF2B5EF4-FFF2-40B4-BE49-F238E27FC236}">
                      <a16:creationId xmlns:a16="http://schemas.microsoft.com/office/drawing/2014/main" id="{337768C0-641F-29A5-47F4-4C30CBACA79C}"/>
                    </a:ext>
                  </a:extLst>
                </p:cNvPr>
                <p:cNvPicPr/>
                <p:nvPr/>
              </p:nvPicPr>
              <p:blipFill>
                <a:blip r:embed="rId199"/>
                <a:stretch>
                  <a:fillRect/>
                </a:stretch>
              </p:blipFill>
              <p:spPr>
                <a:xfrm>
                  <a:off x="5791111" y="4802381"/>
                  <a:ext cx="4312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92" name="Ink 91">
                  <a:extLst>
                    <a:ext uri="{FF2B5EF4-FFF2-40B4-BE49-F238E27FC236}">
                      <a16:creationId xmlns:a16="http://schemas.microsoft.com/office/drawing/2014/main" id="{DA99B6F3-533D-6D9A-DF2C-E27664A7AD0B}"/>
                    </a:ext>
                  </a:extLst>
                </p14:cNvPr>
                <p14:cNvContentPartPr/>
                <p14:nvPr/>
              </p14:nvContentPartPr>
              <p14:xfrm>
                <a:off x="6292591" y="4752341"/>
                <a:ext cx="149400" cy="243720"/>
              </p14:xfrm>
            </p:contentPart>
          </mc:Choice>
          <mc:Fallback>
            <p:pic>
              <p:nvPicPr>
                <p:cNvPr id="92" name="Ink 91">
                  <a:extLst>
                    <a:ext uri="{FF2B5EF4-FFF2-40B4-BE49-F238E27FC236}">
                      <a16:creationId xmlns:a16="http://schemas.microsoft.com/office/drawing/2014/main" id="{DA99B6F3-533D-6D9A-DF2C-E27664A7AD0B}"/>
                    </a:ext>
                  </a:extLst>
                </p:cNvPr>
                <p:cNvPicPr/>
                <p:nvPr/>
              </p:nvPicPr>
              <p:blipFill>
                <a:blip r:embed="rId201"/>
                <a:stretch>
                  <a:fillRect/>
                </a:stretch>
              </p:blipFill>
              <p:spPr>
                <a:xfrm>
                  <a:off x="6283591" y="4743341"/>
                  <a:ext cx="16704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93" name="Ink 92">
                  <a:extLst>
                    <a:ext uri="{FF2B5EF4-FFF2-40B4-BE49-F238E27FC236}">
                      <a16:creationId xmlns:a16="http://schemas.microsoft.com/office/drawing/2014/main" id="{5A74508C-1761-94DE-5EBD-1DEF4C4CC62F}"/>
                    </a:ext>
                  </a:extLst>
                </p14:cNvPr>
                <p14:cNvContentPartPr/>
                <p14:nvPr/>
              </p14:nvContentPartPr>
              <p14:xfrm>
                <a:off x="5667631" y="5389901"/>
                <a:ext cx="322920" cy="291960"/>
              </p14:xfrm>
            </p:contentPart>
          </mc:Choice>
          <mc:Fallback>
            <p:pic>
              <p:nvPicPr>
                <p:cNvPr id="93" name="Ink 92">
                  <a:extLst>
                    <a:ext uri="{FF2B5EF4-FFF2-40B4-BE49-F238E27FC236}">
                      <a16:creationId xmlns:a16="http://schemas.microsoft.com/office/drawing/2014/main" id="{5A74508C-1761-94DE-5EBD-1DEF4C4CC62F}"/>
                    </a:ext>
                  </a:extLst>
                </p:cNvPr>
                <p:cNvPicPr/>
                <p:nvPr/>
              </p:nvPicPr>
              <p:blipFill>
                <a:blip r:embed="rId203"/>
                <a:stretch>
                  <a:fillRect/>
                </a:stretch>
              </p:blipFill>
              <p:spPr>
                <a:xfrm>
                  <a:off x="5658631" y="5380901"/>
                  <a:ext cx="34056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94" name="Ink 93">
                  <a:extLst>
                    <a:ext uri="{FF2B5EF4-FFF2-40B4-BE49-F238E27FC236}">
                      <a16:creationId xmlns:a16="http://schemas.microsoft.com/office/drawing/2014/main" id="{4C805854-E7D7-9EF4-EC9A-167F04DFA751}"/>
                    </a:ext>
                  </a:extLst>
                </p14:cNvPr>
                <p14:cNvContentPartPr/>
                <p14:nvPr/>
              </p14:nvContentPartPr>
              <p14:xfrm>
                <a:off x="6060031" y="5327621"/>
                <a:ext cx="144000" cy="212040"/>
              </p14:xfrm>
            </p:contentPart>
          </mc:Choice>
          <mc:Fallback>
            <p:pic>
              <p:nvPicPr>
                <p:cNvPr id="94" name="Ink 93">
                  <a:extLst>
                    <a:ext uri="{FF2B5EF4-FFF2-40B4-BE49-F238E27FC236}">
                      <a16:creationId xmlns:a16="http://schemas.microsoft.com/office/drawing/2014/main" id="{4C805854-E7D7-9EF4-EC9A-167F04DFA751}"/>
                    </a:ext>
                  </a:extLst>
                </p:cNvPr>
                <p:cNvPicPr/>
                <p:nvPr/>
              </p:nvPicPr>
              <p:blipFill>
                <a:blip r:embed="rId205"/>
                <a:stretch>
                  <a:fillRect/>
                </a:stretch>
              </p:blipFill>
              <p:spPr>
                <a:xfrm>
                  <a:off x="6051031" y="5318621"/>
                  <a:ext cx="1616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95" name="Ink 94">
                  <a:extLst>
                    <a:ext uri="{FF2B5EF4-FFF2-40B4-BE49-F238E27FC236}">
                      <a16:creationId xmlns:a16="http://schemas.microsoft.com/office/drawing/2014/main" id="{4ABF5413-9E23-E1D0-8FDF-D564AD925368}"/>
                    </a:ext>
                  </a:extLst>
                </p14:cNvPr>
                <p14:cNvContentPartPr/>
                <p14:nvPr/>
              </p14:nvContentPartPr>
              <p14:xfrm>
                <a:off x="6097471" y="5417981"/>
                <a:ext cx="71280" cy="29160"/>
              </p14:xfrm>
            </p:contentPart>
          </mc:Choice>
          <mc:Fallback>
            <p:pic>
              <p:nvPicPr>
                <p:cNvPr id="95" name="Ink 94">
                  <a:extLst>
                    <a:ext uri="{FF2B5EF4-FFF2-40B4-BE49-F238E27FC236}">
                      <a16:creationId xmlns:a16="http://schemas.microsoft.com/office/drawing/2014/main" id="{4ABF5413-9E23-E1D0-8FDF-D564AD925368}"/>
                    </a:ext>
                  </a:extLst>
                </p:cNvPr>
                <p:cNvPicPr/>
                <p:nvPr/>
              </p:nvPicPr>
              <p:blipFill>
                <a:blip r:embed="rId207"/>
                <a:stretch>
                  <a:fillRect/>
                </a:stretch>
              </p:blipFill>
              <p:spPr>
                <a:xfrm>
                  <a:off x="6088831" y="5409341"/>
                  <a:ext cx="889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96" name="Ink 95">
                  <a:extLst>
                    <a:ext uri="{FF2B5EF4-FFF2-40B4-BE49-F238E27FC236}">
                      <a16:creationId xmlns:a16="http://schemas.microsoft.com/office/drawing/2014/main" id="{A1EFED7C-4FC3-AC18-449C-0D65BC5FD7F5}"/>
                    </a:ext>
                  </a:extLst>
                </p14:cNvPr>
                <p14:cNvContentPartPr/>
                <p14:nvPr/>
              </p14:nvContentPartPr>
              <p14:xfrm>
                <a:off x="6256591" y="5231861"/>
                <a:ext cx="376200" cy="235800"/>
              </p14:xfrm>
            </p:contentPart>
          </mc:Choice>
          <mc:Fallback>
            <p:pic>
              <p:nvPicPr>
                <p:cNvPr id="96" name="Ink 95">
                  <a:extLst>
                    <a:ext uri="{FF2B5EF4-FFF2-40B4-BE49-F238E27FC236}">
                      <a16:creationId xmlns:a16="http://schemas.microsoft.com/office/drawing/2014/main" id="{A1EFED7C-4FC3-AC18-449C-0D65BC5FD7F5}"/>
                    </a:ext>
                  </a:extLst>
                </p:cNvPr>
                <p:cNvPicPr/>
                <p:nvPr/>
              </p:nvPicPr>
              <p:blipFill>
                <a:blip r:embed="rId209"/>
                <a:stretch>
                  <a:fillRect/>
                </a:stretch>
              </p:blipFill>
              <p:spPr>
                <a:xfrm>
                  <a:off x="6247591" y="5223221"/>
                  <a:ext cx="3938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97" name="Ink 96">
                  <a:extLst>
                    <a:ext uri="{FF2B5EF4-FFF2-40B4-BE49-F238E27FC236}">
                      <a16:creationId xmlns:a16="http://schemas.microsoft.com/office/drawing/2014/main" id="{98D4441B-17FB-6BE4-FD1F-5892EF7D376C}"/>
                    </a:ext>
                  </a:extLst>
                </p14:cNvPr>
                <p14:cNvContentPartPr/>
                <p14:nvPr/>
              </p14:nvContentPartPr>
              <p14:xfrm>
                <a:off x="6754471" y="5181461"/>
                <a:ext cx="86400" cy="210240"/>
              </p14:xfrm>
            </p:contentPart>
          </mc:Choice>
          <mc:Fallback>
            <p:pic>
              <p:nvPicPr>
                <p:cNvPr id="97" name="Ink 96">
                  <a:extLst>
                    <a:ext uri="{FF2B5EF4-FFF2-40B4-BE49-F238E27FC236}">
                      <a16:creationId xmlns:a16="http://schemas.microsoft.com/office/drawing/2014/main" id="{98D4441B-17FB-6BE4-FD1F-5892EF7D376C}"/>
                    </a:ext>
                  </a:extLst>
                </p:cNvPr>
                <p:cNvPicPr/>
                <p:nvPr/>
              </p:nvPicPr>
              <p:blipFill>
                <a:blip r:embed="rId211"/>
                <a:stretch>
                  <a:fillRect/>
                </a:stretch>
              </p:blipFill>
              <p:spPr>
                <a:xfrm>
                  <a:off x="6745471" y="5172821"/>
                  <a:ext cx="1040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98" name="Ink 97">
                  <a:extLst>
                    <a:ext uri="{FF2B5EF4-FFF2-40B4-BE49-F238E27FC236}">
                      <a16:creationId xmlns:a16="http://schemas.microsoft.com/office/drawing/2014/main" id="{E3216EDF-BCEC-B37D-72A5-14A23ABE5680}"/>
                    </a:ext>
                  </a:extLst>
                </p14:cNvPr>
                <p14:cNvContentPartPr/>
                <p14:nvPr/>
              </p14:nvContentPartPr>
              <p14:xfrm>
                <a:off x="6744391" y="5074181"/>
                <a:ext cx="294840" cy="246600"/>
              </p14:xfrm>
            </p:contentPart>
          </mc:Choice>
          <mc:Fallback>
            <p:pic>
              <p:nvPicPr>
                <p:cNvPr id="98" name="Ink 97">
                  <a:extLst>
                    <a:ext uri="{FF2B5EF4-FFF2-40B4-BE49-F238E27FC236}">
                      <a16:creationId xmlns:a16="http://schemas.microsoft.com/office/drawing/2014/main" id="{E3216EDF-BCEC-B37D-72A5-14A23ABE5680}"/>
                    </a:ext>
                  </a:extLst>
                </p:cNvPr>
                <p:cNvPicPr/>
                <p:nvPr/>
              </p:nvPicPr>
              <p:blipFill>
                <a:blip r:embed="rId213"/>
                <a:stretch>
                  <a:fillRect/>
                </a:stretch>
              </p:blipFill>
              <p:spPr>
                <a:xfrm>
                  <a:off x="6735391" y="5065541"/>
                  <a:ext cx="3124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00" name="Ink 99">
                  <a:extLst>
                    <a:ext uri="{FF2B5EF4-FFF2-40B4-BE49-F238E27FC236}">
                      <a16:creationId xmlns:a16="http://schemas.microsoft.com/office/drawing/2014/main" id="{34BD6CC1-BAC5-E0CB-73DD-D71E1A0EFAD8}"/>
                    </a:ext>
                  </a:extLst>
                </p14:cNvPr>
                <p14:cNvContentPartPr/>
                <p14:nvPr/>
              </p14:nvContentPartPr>
              <p14:xfrm>
                <a:off x="7010431" y="4641821"/>
                <a:ext cx="558000" cy="223200"/>
              </p14:xfrm>
            </p:contentPart>
          </mc:Choice>
          <mc:Fallback>
            <p:pic>
              <p:nvPicPr>
                <p:cNvPr id="100" name="Ink 99">
                  <a:extLst>
                    <a:ext uri="{FF2B5EF4-FFF2-40B4-BE49-F238E27FC236}">
                      <a16:creationId xmlns:a16="http://schemas.microsoft.com/office/drawing/2014/main" id="{34BD6CC1-BAC5-E0CB-73DD-D71E1A0EFAD8}"/>
                    </a:ext>
                  </a:extLst>
                </p:cNvPr>
                <p:cNvPicPr/>
                <p:nvPr/>
              </p:nvPicPr>
              <p:blipFill>
                <a:blip r:embed="rId215"/>
                <a:stretch>
                  <a:fillRect/>
                </a:stretch>
              </p:blipFill>
              <p:spPr>
                <a:xfrm>
                  <a:off x="7001431" y="4632821"/>
                  <a:ext cx="5756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01" name="Ink 100">
                  <a:extLst>
                    <a:ext uri="{FF2B5EF4-FFF2-40B4-BE49-F238E27FC236}">
                      <a16:creationId xmlns:a16="http://schemas.microsoft.com/office/drawing/2014/main" id="{B55FF7E4-2274-4FE5-667A-97F8E263BE63}"/>
                    </a:ext>
                  </a:extLst>
                </p14:cNvPr>
                <p14:cNvContentPartPr/>
                <p14:nvPr/>
              </p14:nvContentPartPr>
              <p14:xfrm>
                <a:off x="7125631" y="4552181"/>
                <a:ext cx="258480" cy="482760"/>
              </p14:xfrm>
            </p:contentPart>
          </mc:Choice>
          <mc:Fallback>
            <p:pic>
              <p:nvPicPr>
                <p:cNvPr id="101" name="Ink 100">
                  <a:extLst>
                    <a:ext uri="{FF2B5EF4-FFF2-40B4-BE49-F238E27FC236}">
                      <a16:creationId xmlns:a16="http://schemas.microsoft.com/office/drawing/2014/main" id="{B55FF7E4-2274-4FE5-667A-97F8E263BE63}"/>
                    </a:ext>
                  </a:extLst>
                </p:cNvPr>
                <p:cNvPicPr/>
                <p:nvPr/>
              </p:nvPicPr>
              <p:blipFill>
                <a:blip r:embed="rId217"/>
                <a:stretch>
                  <a:fillRect/>
                </a:stretch>
              </p:blipFill>
              <p:spPr>
                <a:xfrm>
                  <a:off x="7116631" y="4543181"/>
                  <a:ext cx="27612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03" name="Ink 102">
                  <a:extLst>
                    <a:ext uri="{FF2B5EF4-FFF2-40B4-BE49-F238E27FC236}">
                      <a16:creationId xmlns:a16="http://schemas.microsoft.com/office/drawing/2014/main" id="{5CE1379C-BA11-9F84-62CE-83F98184FC03}"/>
                    </a:ext>
                  </a:extLst>
                </p14:cNvPr>
                <p14:cNvContentPartPr/>
                <p14:nvPr/>
              </p14:nvContentPartPr>
              <p14:xfrm>
                <a:off x="810511" y="3075101"/>
                <a:ext cx="400320" cy="2083680"/>
              </p14:xfrm>
            </p:contentPart>
          </mc:Choice>
          <mc:Fallback>
            <p:pic>
              <p:nvPicPr>
                <p:cNvPr id="103" name="Ink 102">
                  <a:extLst>
                    <a:ext uri="{FF2B5EF4-FFF2-40B4-BE49-F238E27FC236}">
                      <a16:creationId xmlns:a16="http://schemas.microsoft.com/office/drawing/2014/main" id="{5CE1379C-BA11-9F84-62CE-83F98184FC03}"/>
                    </a:ext>
                  </a:extLst>
                </p:cNvPr>
                <p:cNvPicPr/>
                <p:nvPr/>
              </p:nvPicPr>
              <p:blipFill>
                <a:blip r:embed="rId219"/>
                <a:stretch>
                  <a:fillRect/>
                </a:stretch>
              </p:blipFill>
              <p:spPr>
                <a:xfrm>
                  <a:off x="801871" y="3066461"/>
                  <a:ext cx="417960" cy="2101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04" name="Ink 103">
                  <a:extLst>
                    <a:ext uri="{FF2B5EF4-FFF2-40B4-BE49-F238E27FC236}">
                      <a16:creationId xmlns:a16="http://schemas.microsoft.com/office/drawing/2014/main" id="{07BF86AF-2A1F-B071-9A74-E47DB0CD0934}"/>
                    </a:ext>
                  </a:extLst>
                </p14:cNvPr>
                <p14:cNvContentPartPr/>
                <p14:nvPr/>
              </p14:nvContentPartPr>
              <p14:xfrm>
                <a:off x="927871" y="4182461"/>
                <a:ext cx="414360" cy="183240"/>
              </p14:xfrm>
            </p:contentPart>
          </mc:Choice>
          <mc:Fallback>
            <p:pic>
              <p:nvPicPr>
                <p:cNvPr id="104" name="Ink 103">
                  <a:extLst>
                    <a:ext uri="{FF2B5EF4-FFF2-40B4-BE49-F238E27FC236}">
                      <a16:creationId xmlns:a16="http://schemas.microsoft.com/office/drawing/2014/main" id="{07BF86AF-2A1F-B071-9A74-E47DB0CD0934}"/>
                    </a:ext>
                  </a:extLst>
                </p:cNvPr>
                <p:cNvPicPr/>
                <p:nvPr/>
              </p:nvPicPr>
              <p:blipFill>
                <a:blip r:embed="rId221"/>
                <a:stretch>
                  <a:fillRect/>
                </a:stretch>
              </p:blipFill>
              <p:spPr>
                <a:xfrm>
                  <a:off x="919231" y="4173461"/>
                  <a:ext cx="4320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05" name="Ink 104">
                  <a:extLst>
                    <a:ext uri="{FF2B5EF4-FFF2-40B4-BE49-F238E27FC236}">
                      <a16:creationId xmlns:a16="http://schemas.microsoft.com/office/drawing/2014/main" id="{B076EF66-03B0-3AE1-511F-EC8470BB8DDC}"/>
                    </a:ext>
                  </a:extLst>
                </p14:cNvPr>
                <p14:cNvContentPartPr/>
                <p14:nvPr/>
              </p14:nvContentPartPr>
              <p14:xfrm>
                <a:off x="1415671" y="4188221"/>
                <a:ext cx="56520" cy="176400"/>
              </p14:xfrm>
            </p:contentPart>
          </mc:Choice>
          <mc:Fallback>
            <p:pic>
              <p:nvPicPr>
                <p:cNvPr id="105" name="Ink 104">
                  <a:extLst>
                    <a:ext uri="{FF2B5EF4-FFF2-40B4-BE49-F238E27FC236}">
                      <a16:creationId xmlns:a16="http://schemas.microsoft.com/office/drawing/2014/main" id="{B076EF66-03B0-3AE1-511F-EC8470BB8DDC}"/>
                    </a:ext>
                  </a:extLst>
                </p:cNvPr>
                <p:cNvPicPr/>
                <p:nvPr/>
              </p:nvPicPr>
              <p:blipFill>
                <a:blip r:embed="rId223"/>
                <a:stretch>
                  <a:fillRect/>
                </a:stretch>
              </p:blipFill>
              <p:spPr>
                <a:xfrm>
                  <a:off x="1407031" y="4179581"/>
                  <a:ext cx="741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06" name="Ink 105">
                  <a:extLst>
                    <a:ext uri="{FF2B5EF4-FFF2-40B4-BE49-F238E27FC236}">
                      <a16:creationId xmlns:a16="http://schemas.microsoft.com/office/drawing/2014/main" id="{2FA9B2E2-B306-707D-511F-77855D27A73C}"/>
                    </a:ext>
                  </a:extLst>
                </p14:cNvPr>
                <p14:cNvContentPartPr/>
                <p14:nvPr/>
              </p14:nvContentPartPr>
              <p14:xfrm>
                <a:off x="1396951" y="4058621"/>
                <a:ext cx="19080" cy="42120"/>
              </p14:xfrm>
            </p:contentPart>
          </mc:Choice>
          <mc:Fallback>
            <p:pic>
              <p:nvPicPr>
                <p:cNvPr id="106" name="Ink 105">
                  <a:extLst>
                    <a:ext uri="{FF2B5EF4-FFF2-40B4-BE49-F238E27FC236}">
                      <a16:creationId xmlns:a16="http://schemas.microsoft.com/office/drawing/2014/main" id="{2FA9B2E2-B306-707D-511F-77855D27A73C}"/>
                    </a:ext>
                  </a:extLst>
                </p:cNvPr>
                <p:cNvPicPr/>
                <p:nvPr/>
              </p:nvPicPr>
              <p:blipFill>
                <a:blip r:embed="rId225"/>
                <a:stretch>
                  <a:fillRect/>
                </a:stretch>
              </p:blipFill>
              <p:spPr>
                <a:xfrm>
                  <a:off x="1387951" y="4049621"/>
                  <a:ext cx="3672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7" name="Ink 106">
                  <a:extLst>
                    <a:ext uri="{FF2B5EF4-FFF2-40B4-BE49-F238E27FC236}">
                      <a16:creationId xmlns:a16="http://schemas.microsoft.com/office/drawing/2014/main" id="{0E89626B-9F25-C66E-92D7-B9B54781FCE1}"/>
                    </a:ext>
                  </a:extLst>
                </p14:cNvPr>
                <p14:cNvContentPartPr/>
                <p14:nvPr/>
              </p14:nvContentPartPr>
              <p14:xfrm>
                <a:off x="1552471" y="4168781"/>
                <a:ext cx="180000" cy="150120"/>
              </p14:xfrm>
            </p:contentPart>
          </mc:Choice>
          <mc:Fallback>
            <p:pic>
              <p:nvPicPr>
                <p:cNvPr id="107" name="Ink 106">
                  <a:extLst>
                    <a:ext uri="{FF2B5EF4-FFF2-40B4-BE49-F238E27FC236}">
                      <a16:creationId xmlns:a16="http://schemas.microsoft.com/office/drawing/2014/main" id="{0E89626B-9F25-C66E-92D7-B9B54781FCE1}"/>
                    </a:ext>
                  </a:extLst>
                </p:cNvPr>
                <p:cNvPicPr/>
                <p:nvPr/>
              </p:nvPicPr>
              <p:blipFill>
                <a:blip r:embed="rId227"/>
                <a:stretch>
                  <a:fillRect/>
                </a:stretch>
              </p:blipFill>
              <p:spPr>
                <a:xfrm>
                  <a:off x="1543471" y="4160141"/>
                  <a:ext cx="1976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8" name="Ink 107">
                  <a:extLst>
                    <a:ext uri="{FF2B5EF4-FFF2-40B4-BE49-F238E27FC236}">
                      <a16:creationId xmlns:a16="http://schemas.microsoft.com/office/drawing/2014/main" id="{B82207C1-044E-D244-2071-098C4C7DB9D6}"/>
                    </a:ext>
                  </a:extLst>
                </p14:cNvPr>
                <p14:cNvContentPartPr/>
                <p14:nvPr/>
              </p14:nvContentPartPr>
              <p14:xfrm>
                <a:off x="1794031" y="3998141"/>
                <a:ext cx="348480" cy="209880"/>
              </p14:xfrm>
            </p:contentPart>
          </mc:Choice>
          <mc:Fallback>
            <p:pic>
              <p:nvPicPr>
                <p:cNvPr id="108" name="Ink 107">
                  <a:extLst>
                    <a:ext uri="{FF2B5EF4-FFF2-40B4-BE49-F238E27FC236}">
                      <a16:creationId xmlns:a16="http://schemas.microsoft.com/office/drawing/2014/main" id="{B82207C1-044E-D244-2071-098C4C7DB9D6}"/>
                    </a:ext>
                  </a:extLst>
                </p:cNvPr>
                <p:cNvPicPr/>
                <p:nvPr/>
              </p:nvPicPr>
              <p:blipFill>
                <a:blip r:embed="rId229"/>
                <a:stretch>
                  <a:fillRect/>
                </a:stretch>
              </p:blipFill>
              <p:spPr>
                <a:xfrm>
                  <a:off x="1785391" y="3989501"/>
                  <a:ext cx="3661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9" name="Ink 108">
                  <a:extLst>
                    <a:ext uri="{FF2B5EF4-FFF2-40B4-BE49-F238E27FC236}">
                      <a16:creationId xmlns:a16="http://schemas.microsoft.com/office/drawing/2014/main" id="{1D28C44C-2161-EFE9-855A-249565481462}"/>
                    </a:ext>
                  </a:extLst>
                </p14:cNvPr>
                <p14:cNvContentPartPr/>
                <p14:nvPr/>
              </p14:nvContentPartPr>
              <p14:xfrm>
                <a:off x="2025151" y="3802661"/>
                <a:ext cx="360" cy="2520"/>
              </p14:xfrm>
            </p:contentPart>
          </mc:Choice>
          <mc:Fallback>
            <p:pic>
              <p:nvPicPr>
                <p:cNvPr id="109" name="Ink 108">
                  <a:extLst>
                    <a:ext uri="{FF2B5EF4-FFF2-40B4-BE49-F238E27FC236}">
                      <a16:creationId xmlns:a16="http://schemas.microsoft.com/office/drawing/2014/main" id="{1D28C44C-2161-EFE9-855A-249565481462}"/>
                    </a:ext>
                  </a:extLst>
                </p:cNvPr>
                <p:cNvPicPr/>
                <p:nvPr/>
              </p:nvPicPr>
              <p:blipFill>
                <a:blip r:embed="rId3"/>
                <a:stretch>
                  <a:fillRect/>
                </a:stretch>
              </p:blipFill>
              <p:spPr>
                <a:xfrm>
                  <a:off x="2016511" y="3794021"/>
                  <a:ext cx="180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11" name="Ink 110">
                  <a:extLst>
                    <a:ext uri="{FF2B5EF4-FFF2-40B4-BE49-F238E27FC236}">
                      <a16:creationId xmlns:a16="http://schemas.microsoft.com/office/drawing/2014/main" id="{B0CB3FA0-E4EB-ABA0-F8E6-E42BE5B20FAF}"/>
                    </a:ext>
                  </a:extLst>
                </p14:cNvPr>
                <p14:cNvContentPartPr/>
                <p14:nvPr/>
              </p14:nvContentPartPr>
              <p14:xfrm>
                <a:off x="2261311" y="3813461"/>
                <a:ext cx="310680" cy="139320"/>
              </p14:xfrm>
            </p:contentPart>
          </mc:Choice>
          <mc:Fallback>
            <p:pic>
              <p:nvPicPr>
                <p:cNvPr id="111" name="Ink 110">
                  <a:extLst>
                    <a:ext uri="{FF2B5EF4-FFF2-40B4-BE49-F238E27FC236}">
                      <a16:creationId xmlns:a16="http://schemas.microsoft.com/office/drawing/2014/main" id="{B0CB3FA0-E4EB-ABA0-F8E6-E42BE5B20FAF}"/>
                    </a:ext>
                  </a:extLst>
                </p:cNvPr>
                <p:cNvPicPr/>
                <p:nvPr/>
              </p:nvPicPr>
              <p:blipFill>
                <a:blip r:embed="rId232"/>
                <a:stretch>
                  <a:fillRect/>
                </a:stretch>
              </p:blipFill>
              <p:spPr>
                <a:xfrm>
                  <a:off x="2252311" y="3804821"/>
                  <a:ext cx="3283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12" name="Ink 111">
                  <a:extLst>
                    <a:ext uri="{FF2B5EF4-FFF2-40B4-BE49-F238E27FC236}">
                      <a16:creationId xmlns:a16="http://schemas.microsoft.com/office/drawing/2014/main" id="{3A124387-AC76-DA4C-8DC4-3CFAFEF1795B}"/>
                    </a:ext>
                  </a:extLst>
                </p14:cNvPr>
                <p14:cNvContentPartPr/>
                <p14:nvPr/>
              </p14:nvContentPartPr>
              <p14:xfrm>
                <a:off x="2391631" y="3754421"/>
                <a:ext cx="79200" cy="285840"/>
              </p14:xfrm>
            </p:contentPart>
          </mc:Choice>
          <mc:Fallback>
            <p:pic>
              <p:nvPicPr>
                <p:cNvPr id="112" name="Ink 111">
                  <a:extLst>
                    <a:ext uri="{FF2B5EF4-FFF2-40B4-BE49-F238E27FC236}">
                      <a16:creationId xmlns:a16="http://schemas.microsoft.com/office/drawing/2014/main" id="{3A124387-AC76-DA4C-8DC4-3CFAFEF1795B}"/>
                    </a:ext>
                  </a:extLst>
                </p:cNvPr>
                <p:cNvPicPr/>
                <p:nvPr/>
              </p:nvPicPr>
              <p:blipFill>
                <a:blip r:embed="rId234"/>
                <a:stretch>
                  <a:fillRect/>
                </a:stretch>
              </p:blipFill>
              <p:spPr>
                <a:xfrm>
                  <a:off x="2382991" y="3745781"/>
                  <a:ext cx="968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13" name="Ink 112">
                  <a:extLst>
                    <a:ext uri="{FF2B5EF4-FFF2-40B4-BE49-F238E27FC236}">
                      <a16:creationId xmlns:a16="http://schemas.microsoft.com/office/drawing/2014/main" id="{A3A62B58-90D2-F26F-33C7-3F139C06CBB0}"/>
                    </a:ext>
                  </a:extLst>
                </p14:cNvPr>
                <p14:cNvContentPartPr/>
                <p14:nvPr/>
              </p14:nvContentPartPr>
              <p14:xfrm>
                <a:off x="2726071" y="3656861"/>
                <a:ext cx="248760" cy="245520"/>
              </p14:xfrm>
            </p:contentPart>
          </mc:Choice>
          <mc:Fallback>
            <p:pic>
              <p:nvPicPr>
                <p:cNvPr id="113" name="Ink 112">
                  <a:extLst>
                    <a:ext uri="{FF2B5EF4-FFF2-40B4-BE49-F238E27FC236}">
                      <a16:creationId xmlns:a16="http://schemas.microsoft.com/office/drawing/2014/main" id="{A3A62B58-90D2-F26F-33C7-3F139C06CBB0}"/>
                    </a:ext>
                  </a:extLst>
                </p:cNvPr>
                <p:cNvPicPr/>
                <p:nvPr/>
              </p:nvPicPr>
              <p:blipFill>
                <a:blip r:embed="rId236"/>
                <a:stretch>
                  <a:fillRect/>
                </a:stretch>
              </p:blipFill>
              <p:spPr>
                <a:xfrm>
                  <a:off x="2717071" y="3647861"/>
                  <a:ext cx="2664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14" name="Ink 113">
                  <a:extLst>
                    <a:ext uri="{FF2B5EF4-FFF2-40B4-BE49-F238E27FC236}">
                      <a16:creationId xmlns:a16="http://schemas.microsoft.com/office/drawing/2014/main" id="{C3F3F868-0EFB-3B11-00FF-764A050EF173}"/>
                    </a:ext>
                  </a:extLst>
                </p14:cNvPr>
                <p14:cNvContentPartPr/>
                <p14:nvPr/>
              </p14:nvContentPartPr>
              <p14:xfrm>
                <a:off x="3037831" y="3523661"/>
                <a:ext cx="205560" cy="323640"/>
              </p14:xfrm>
            </p:contentPart>
          </mc:Choice>
          <mc:Fallback>
            <p:pic>
              <p:nvPicPr>
                <p:cNvPr id="114" name="Ink 113">
                  <a:extLst>
                    <a:ext uri="{FF2B5EF4-FFF2-40B4-BE49-F238E27FC236}">
                      <a16:creationId xmlns:a16="http://schemas.microsoft.com/office/drawing/2014/main" id="{C3F3F868-0EFB-3B11-00FF-764A050EF173}"/>
                    </a:ext>
                  </a:extLst>
                </p:cNvPr>
                <p:cNvPicPr/>
                <p:nvPr/>
              </p:nvPicPr>
              <p:blipFill>
                <a:blip r:embed="rId238"/>
                <a:stretch>
                  <a:fillRect/>
                </a:stretch>
              </p:blipFill>
              <p:spPr>
                <a:xfrm>
                  <a:off x="3029191" y="3515021"/>
                  <a:ext cx="2232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15" name="Ink 114">
                  <a:extLst>
                    <a:ext uri="{FF2B5EF4-FFF2-40B4-BE49-F238E27FC236}">
                      <a16:creationId xmlns:a16="http://schemas.microsoft.com/office/drawing/2014/main" id="{94754E0F-74F8-BD67-9DFD-D1AB6AA86626}"/>
                    </a:ext>
                  </a:extLst>
                </p14:cNvPr>
                <p14:cNvContentPartPr/>
                <p14:nvPr/>
              </p14:nvContentPartPr>
              <p14:xfrm>
                <a:off x="3060151" y="3638861"/>
                <a:ext cx="91080" cy="97560"/>
              </p14:xfrm>
            </p:contentPart>
          </mc:Choice>
          <mc:Fallback>
            <p:pic>
              <p:nvPicPr>
                <p:cNvPr id="115" name="Ink 114">
                  <a:extLst>
                    <a:ext uri="{FF2B5EF4-FFF2-40B4-BE49-F238E27FC236}">
                      <a16:creationId xmlns:a16="http://schemas.microsoft.com/office/drawing/2014/main" id="{94754E0F-74F8-BD67-9DFD-D1AB6AA86626}"/>
                    </a:ext>
                  </a:extLst>
                </p:cNvPr>
                <p:cNvPicPr/>
                <p:nvPr/>
              </p:nvPicPr>
              <p:blipFill>
                <a:blip r:embed="rId240"/>
                <a:stretch>
                  <a:fillRect/>
                </a:stretch>
              </p:blipFill>
              <p:spPr>
                <a:xfrm>
                  <a:off x="3051511" y="3629861"/>
                  <a:ext cx="1087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16" name="Ink 115">
                  <a:extLst>
                    <a:ext uri="{FF2B5EF4-FFF2-40B4-BE49-F238E27FC236}">
                      <a16:creationId xmlns:a16="http://schemas.microsoft.com/office/drawing/2014/main" id="{AD4DFB97-F36E-0BC4-6CCA-D0721C9C0BA9}"/>
                    </a:ext>
                  </a:extLst>
                </p14:cNvPr>
                <p14:cNvContentPartPr/>
                <p14:nvPr/>
              </p14:nvContentPartPr>
              <p14:xfrm>
                <a:off x="3273631" y="3436901"/>
                <a:ext cx="155520" cy="335520"/>
              </p14:xfrm>
            </p:contentPart>
          </mc:Choice>
          <mc:Fallback>
            <p:pic>
              <p:nvPicPr>
                <p:cNvPr id="116" name="Ink 115">
                  <a:extLst>
                    <a:ext uri="{FF2B5EF4-FFF2-40B4-BE49-F238E27FC236}">
                      <a16:creationId xmlns:a16="http://schemas.microsoft.com/office/drawing/2014/main" id="{AD4DFB97-F36E-0BC4-6CCA-D0721C9C0BA9}"/>
                    </a:ext>
                  </a:extLst>
                </p:cNvPr>
                <p:cNvPicPr/>
                <p:nvPr/>
              </p:nvPicPr>
              <p:blipFill>
                <a:blip r:embed="rId242"/>
                <a:stretch>
                  <a:fillRect/>
                </a:stretch>
              </p:blipFill>
              <p:spPr>
                <a:xfrm>
                  <a:off x="3264991" y="3427901"/>
                  <a:ext cx="17316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17" name="Ink 116">
                  <a:extLst>
                    <a:ext uri="{FF2B5EF4-FFF2-40B4-BE49-F238E27FC236}">
                      <a16:creationId xmlns:a16="http://schemas.microsoft.com/office/drawing/2014/main" id="{14A08A00-0CF8-0705-5532-01F11FBD4A21}"/>
                    </a:ext>
                  </a:extLst>
                </p14:cNvPr>
                <p14:cNvContentPartPr/>
                <p14:nvPr/>
              </p14:nvContentPartPr>
              <p14:xfrm>
                <a:off x="2125231" y="4525181"/>
                <a:ext cx="319320" cy="443160"/>
              </p14:xfrm>
            </p:contentPart>
          </mc:Choice>
          <mc:Fallback>
            <p:pic>
              <p:nvPicPr>
                <p:cNvPr id="117" name="Ink 116">
                  <a:extLst>
                    <a:ext uri="{FF2B5EF4-FFF2-40B4-BE49-F238E27FC236}">
                      <a16:creationId xmlns:a16="http://schemas.microsoft.com/office/drawing/2014/main" id="{14A08A00-0CF8-0705-5532-01F11FBD4A21}"/>
                    </a:ext>
                  </a:extLst>
                </p:cNvPr>
                <p:cNvPicPr/>
                <p:nvPr/>
              </p:nvPicPr>
              <p:blipFill>
                <a:blip r:embed="rId244"/>
                <a:stretch>
                  <a:fillRect/>
                </a:stretch>
              </p:blipFill>
              <p:spPr>
                <a:xfrm>
                  <a:off x="2116591" y="4516541"/>
                  <a:ext cx="33696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18" name="Ink 117">
                  <a:extLst>
                    <a:ext uri="{FF2B5EF4-FFF2-40B4-BE49-F238E27FC236}">
                      <a16:creationId xmlns:a16="http://schemas.microsoft.com/office/drawing/2014/main" id="{48D29154-5E52-13CA-D139-DCE7C71E4392}"/>
                    </a:ext>
                  </a:extLst>
                </p14:cNvPr>
                <p14:cNvContentPartPr/>
                <p14:nvPr/>
              </p14:nvContentPartPr>
              <p14:xfrm>
                <a:off x="2427631" y="4589261"/>
                <a:ext cx="171720" cy="223200"/>
              </p14:xfrm>
            </p:contentPart>
          </mc:Choice>
          <mc:Fallback>
            <p:pic>
              <p:nvPicPr>
                <p:cNvPr id="118" name="Ink 117">
                  <a:extLst>
                    <a:ext uri="{FF2B5EF4-FFF2-40B4-BE49-F238E27FC236}">
                      <a16:creationId xmlns:a16="http://schemas.microsoft.com/office/drawing/2014/main" id="{48D29154-5E52-13CA-D139-DCE7C71E4392}"/>
                    </a:ext>
                  </a:extLst>
                </p:cNvPr>
                <p:cNvPicPr/>
                <p:nvPr/>
              </p:nvPicPr>
              <p:blipFill>
                <a:blip r:embed="rId246"/>
                <a:stretch>
                  <a:fillRect/>
                </a:stretch>
              </p:blipFill>
              <p:spPr>
                <a:xfrm>
                  <a:off x="2418631" y="4580621"/>
                  <a:ext cx="1893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19" name="Ink 118">
                  <a:extLst>
                    <a:ext uri="{FF2B5EF4-FFF2-40B4-BE49-F238E27FC236}">
                      <a16:creationId xmlns:a16="http://schemas.microsoft.com/office/drawing/2014/main" id="{AD6FFA20-ADF5-1E67-EAF2-DDA99D6BEA04}"/>
                    </a:ext>
                  </a:extLst>
                </p14:cNvPr>
                <p14:cNvContentPartPr/>
                <p14:nvPr/>
              </p14:nvContentPartPr>
              <p14:xfrm>
                <a:off x="2702311" y="4564781"/>
                <a:ext cx="196560" cy="164160"/>
              </p14:xfrm>
            </p:contentPart>
          </mc:Choice>
          <mc:Fallback>
            <p:pic>
              <p:nvPicPr>
                <p:cNvPr id="119" name="Ink 118">
                  <a:extLst>
                    <a:ext uri="{FF2B5EF4-FFF2-40B4-BE49-F238E27FC236}">
                      <a16:creationId xmlns:a16="http://schemas.microsoft.com/office/drawing/2014/main" id="{AD6FFA20-ADF5-1E67-EAF2-DDA99D6BEA04}"/>
                    </a:ext>
                  </a:extLst>
                </p:cNvPr>
                <p:cNvPicPr/>
                <p:nvPr/>
              </p:nvPicPr>
              <p:blipFill>
                <a:blip r:embed="rId248"/>
                <a:stretch>
                  <a:fillRect/>
                </a:stretch>
              </p:blipFill>
              <p:spPr>
                <a:xfrm>
                  <a:off x="2693671" y="4556141"/>
                  <a:ext cx="2142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20" name="Ink 119">
                  <a:extLst>
                    <a:ext uri="{FF2B5EF4-FFF2-40B4-BE49-F238E27FC236}">
                      <a16:creationId xmlns:a16="http://schemas.microsoft.com/office/drawing/2014/main" id="{D0B92B29-A8FB-8F10-9C75-68A9A7BFC1ED}"/>
                    </a:ext>
                  </a:extLst>
                </p14:cNvPr>
                <p14:cNvContentPartPr/>
                <p14:nvPr/>
              </p14:nvContentPartPr>
              <p14:xfrm>
                <a:off x="2902471" y="4267421"/>
                <a:ext cx="225000" cy="619200"/>
              </p14:xfrm>
            </p:contentPart>
          </mc:Choice>
          <mc:Fallback>
            <p:pic>
              <p:nvPicPr>
                <p:cNvPr id="120" name="Ink 119">
                  <a:extLst>
                    <a:ext uri="{FF2B5EF4-FFF2-40B4-BE49-F238E27FC236}">
                      <a16:creationId xmlns:a16="http://schemas.microsoft.com/office/drawing/2014/main" id="{D0B92B29-A8FB-8F10-9C75-68A9A7BFC1ED}"/>
                    </a:ext>
                  </a:extLst>
                </p:cNvPr>
                <p:cNvPicPr/>
                <p:nvPr/>
              </p:nvPicPr>
              <p:blipFill>
                <a:blip r:embed="rId250"/>
                <a:stretch>
                  <a:fillRect/>
                </a:stretch>
              </p:blipFill>
              <p:spPr>
                <a:xfrm>
                  <a:off x="2893831" y="4258421"/>
                  <a:ext cx="242640" cy="6368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21" name="Ink 120">
                  <a:extLst>
                    <a:ext uri="{FF2B5EF4-FFF2-40B4-BE49-F238E27FC236}">
                      <a16:creationId xmlns:a16="http://schemas.microsoft.com/office/drawing/2014/main" id="{D8584226-2750-9787-1841-CE3B824080C6}"/>
                    </a:ext>
                  </a:extLst>
                </p14:cNvPr>
                <p14:cNvContentPartPr/>
                <p14:nvPr/>
              </p14:nvContentPartPr>
              <p14:xfrm>
                <a:off x="2919751" y="4561181"/>
                <a:ext cx="143280" cy="79920"/>
              </p14:xfrm>
            </p:contentPart>
          </mc:Choice>
          <mc:Fallback>
            <p:pic>
              <p:nvPicPr>
                <p:cNvPr id="121" name="Ink 120">
                  <a:extLst>
                    <a:ext uri="{FF2B5EF4-FFF2-40B4-BE49-F238E27FC236}">
                      <a16:creationId xmlns:a16="http://schemas.microsoft.com/office/drawing/2014/main" id="{D8584226-2750-9787-1841-CE3B824080C6}"/>
                    </a:ext>
                  </a:extLst>
                </p:cNvPr>
                <p:cNvPicPr/>
                <p:nvPr/>
              </p:nvPicPr>
              <p:blipFill>
                <a:blip r:embed="rId252"/>
                <a:stretch>
                  <a:fillRect/>
                </a:stretch>
              </p:blipFill>
              <p:spPr>
                <a:xfrm>
                  <a:off x="2910751" y="4552181"/>
                  <a:ext cx="1609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22" name="Ink 121">
                  <a:extLst>
                    <a:ext uri="{FF2B5EF4-FFF2-40B4-BE49-F238E27FC236}">
                      <a16:creationId xmlns:a16="http://schemas.microsoft.com/office/drawing/2014/main" id="{E8746CB0-766E-5C0A-2148-ABF32582458A}"/>
                    </a:ext>
                  </a:extLst>
                </p14:cNvPr>
                <p14:cNvContentPartPr/>
                <p14:nvPr/>
              </p14:nvContentPartPr>
              <p14:xfrm>
                <a:off x="3081031" y="4292981"/>
                <a:ext cx="222840" cy="349560"/>
              </p14:xfrm>
            </p:contentPart>
          </mc:Choice>
          <mc:Fallback>
            <p:pic>
              <p:nvPicPr>
                <p:cNvPr id="122" name="Ink 121">
                  <a:extLst>
                    <a:ext uri="{FF2B5EF4-FFF2-40B4-BE49-F238E27FC236}">
                      <a16:creationId xmlns:a16="http://schemas.microsoft.com/office/drawing/2014/main" id="{E8746CB0-766E-5C0A-2148-ABF32582458A}"/>
                    </a:ext>
                  </a:extLst>
                </p:cNvPr>
                <p:cNvPicPr/>
                <p:nvPr/>
              </p:nvPicPr>
              <p:blipFill>
                <a:blip r:embed="rId254"/>
                <a:stretch>
                  <a:fillRect/>
                </a:stretch>
              </p:blipFill>
              <p:spPr>
                <a:xfrm>
                  <a:off x="3072391" y="4283981"/>
                  <a:ext cx="24048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25" name="Ink 124">
                  <a:extLst>
                    <a:ext uri="{FF2B5EF4-FFF2-40B4-BE49-F238E27FC236}">
                      <a16:creationId xmlns:a16="http://schemas.microsoft.com/office/drawing/2014/main" id="{C8949146-BFDD-E2B7-421A-D7FE8BDED3DE}"/>
                    </a:ext>
                  </a:extLst>
                </p14:cNvPr>
                <p14:cNvContentPartPr/>
                <p14:nvPr/>
              </p14:nvContentPartPr>
              <p14:xfrm>
                <a:off x="1899511" y="4722821"/>
                <a:ext cx="412920" cy="487800"/>
              </p14:xfrm>
            </p:contentPart>
          </mc:Choice>
          <mc:Fallback>
            <p:pic>
              <p:nvPicPr>
                <p:cNvPr id="125" name="Ink 124">
                  <a:extLst>
                    <a:ext uri="{FF2B5EF4-FFF2-40B4-BE49-F238E27FC236}">
                      <a16:creationId xmlns:a16="http://schemas.microsoft.com/office/drawing/2014/main" id="{C8949146-BFDD-E2B7-421A-D7FE8BDED3DE}"/>
                    </a:ext>
                  </a:extLst>
                </p:cNvPr>
                <p:cNvPicPr/>
                <p:nvPr/>
              </p:nvPicPr>
              <p:blipFill>
                <a:blip r:embed="rId256"/>
                <a:stretch>
                  <a:fillRect/>
                </a:stretch>
              </p:blipFill>
              <p:spPr>
                <a:xfrm>
                  <a:off x="1890511" y="4713821"/>
                  <a:ext cx="43056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26" name="Ink 125">
                  <a:extLst>
                    <a:ext uri="{FF2B5EF4-FFF2-40B4-BE49-F238E27FC236}">
                      <a16:creationId xmlns:a16="http://schemas.microsoft.com/office/drawing/2014/main" id="{57AF63E2-8094-D10A-DF51-07D2562EF614}"/>
                    </a:ext>
                  </a:extLst>
                </p14:cNvPr>
                <p14:cNvContentPartPr/>
                <p14:nvPr/>
              </p14:nvContentPartPr>
              <p14:xfrm>
                <a:off x="3338071" y="4256981"/>
                <a:ext cx="253080" cy="430200"/>
              </p14:xfrm>
            </p:contentPart>
          </mc:Choice>
          <mc:Fallback>
            <p:pic>
              <p:nvPicPr>
                <p:cNvPr id="126" name="Ink 125">
                  <a:extLst>
                    <a:ext uri="{FF2B5EF4-FFF2-40B4-BE49-F238E27FC236}">
                      <a16:creationId xmlns:a16="http://schemas.microsoft.com/office/drawing/2014/main" id="{57AF63E2-8094-D10A-DF51-07D2562EF614}"/>
                    </a:ext>
                  </a:extLst>
                </p:cNvPr>
                <p:cNvPicPr/>
                <p:nvPr/>
              </p:nvPicPr>
              <p:blipFill>
                <a:blip r:embed="rId258"/>
                <a:stretch>
                  <a:fillRect/>
                </a:stretch>
              </p:blipFill>
              <p:spPr>
                <a:xfrm>
                  <a:off x="3329431" y="4247981"/>
                  <a:ext cx="27072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8" name="Ink 157">
                  <a:extLst>
                    <a:ext uri="{FF2B5EF4-FFF2-40B4-BE49-F238E27FC236}">
                      <a16:creationId xmlns:a16="http://schemas.microsoft.com/office/drawing/2014/main" id="{C9DC65FF-6E09-D710-2096-5F0B81777BF3}"/>
                    </a:ext>
                  </a:extLst>
                </p14:cNvPr>
                <p14:cNvContentPartPr/>
                <p14:nvPr/>
              </p14:nvContentPartPr>
              <p14:xfrm>
                <a:off x="3018391" y="3829661"/>
                <a:ext cx="385560" cy="153000"/>
              </p14:xfrm>
            </p:contentPart>
          </mc:Choice>
          <mc:Fallback>
            <p:pic>
              <p:nvPicPr>
                <p:cNvPr id="158" name="Ink 157">
                  <a:extLst>
                    <a:ext uri="{FF2B5EF4-FFF2-40B4-BE49-F238E27FC236}">
                      <a16:creationId xmlns:a16="http://schemas.microsoft.com/office/drawing/2014/main" id="{C9DC65FF-6E09-D710-2096-5F0B81777BF3}"/>
                    </a:ext>
                  </a:extLst>
                </p:cNvPr>
                <p:cNvPicPr/>
                <p:nvPr/>
              </p:nvPicPr>
              <p:blipFill>
                <a:blip r:embed="rId260"/>
                <a:stretch>
                  <a:fillRect/>
                </a:stretch>
              </p:blipFill>
              <p:spPr>
                <a:xfrm>
                  <a:off x="3009391" y="3820661"/>
                  <a:ext cx="4032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59" name="Ink 158">
                  <a:extLst>
                    <a:ext uri="{FF2B5EF4-FFF2-40B4-BE49-F238E27FC236}">
                      <a16:creationId xmlns:a16="http://schemas.microsoft.com/office/drawing/2014/main" id="{31B5361E-31E5-02D7-5C66-4C8ED3D868FC}"/>
                    </a:ext>
                  </a:extLst>
                </p14:cNvPr>
                <p14:cNvContentPartPr/>
                <p14:nvPr/>
              </p14:nvContentPartPr>
              <p14:xfrm>
                <a:off x="3096871" y="3936221"/>
                <a:ext cx="232560" cy="105480"/>
              </p14:xfrm>
            </p:contentPart>
          </mc:Choice>
          <mc:Fallback>
            <p:pic>
              <p:nvPicPr>
                <p:cNvPr id="159" name="Ink 158">
                  <a:extLst>
                    <a:ext uri="{FF2B5EF4-FFF2-40B4-BE49-F238E27FC236}">
                      <a16:creationId xmlns:a16="http://schemas.microsoft.com/office/drawing/2014/main" id="{31B5361E-31E5-02D7-5C66-4C8ED3D868FC}"/>
                    </a:ext>
                  </a:extLst>
                </p:cNvPr>
                <p:cNvPicPr/>
                <p:nvPr/>
              </p:nvPicPr>
              <p:blipFill>
                <a:blip r:embed="rId262"/>
                <a:stretch>
                  <a:fillRect/>
                </a:stretch>
              </p:blipFill>
              <p:spPr>
                <a:xfrm>
                  <a:off x="3087871" y="3927221"/>
                  <a:ext cx="2502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1" name="Ink 160">
                  <a:extLst>
                    <a:ext uri="{FF2B5EF4-FFF2-40B4-BE49-F238E27FC236}">
                      <a16:creationId xmlns:a16="http://schemas.microsoft.com/office/drawing/2014/main" id="{6D3CCE4C-3814-0762-62AE-35CD469863F8}"/>
                    </a:ext>
                  </a:extLst>
                </p14:cNvPr>
                <p14:cNvContentPartPr/>
                <p14:nvPr/>
              </p14:nvContentPartPr>
              <p14:xfrm>
                <a:off x="2283991" y="2908061"/>
                <a:ext cx="291960" cy="313560"/>
              </p14:xfrm>
            </p:contentPart>
          </mc:Choice>
          <mc:Fallback>
            <p:pic>
              <p:nvPicPr>
                <p:cNvPr id="161" name="Ink 160">
                  <a:extLst>
                    <a:ext uri="{FF2B5EF4-FFF2-40B4-BE49-F238E27FC236}">
                      <a16:creationId xmlns:a16="http://schemas.microsoft.com/office/drawing/2014/main" id="{6D3CCE4C-3814-0762-62AE-35CD469863F8}"/>
                    </a:ext>
                  </a:extLst>
                </p:cNvPr>
                <p:cNvPicPr/>
                <p:nvPr/>
              </p:nvPicPr>
              <p:blipFill>
                <a:blip r:embed="rId264"/>
                <a:stretch>
                  <a:fillRect/>
                </a:stretch>
              </p:blipFill>
              <p:spPr>
                <a:xfrm>
                  <a:off x="2275351" y="2899061"/>
                  <a:ext cx="3096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2" name="Ink 161">
                  <a:extLst>
                    <a:ext uri="{FF2B5EF4-FFF2-40B4-BE49-F238E27FC236}">
                      <a16:creationId xmlns:a16="http://schemas.microsoft.com/office/drawing/2014/main" id="{25A4C5EA-BFA7-6FBC-BCCB-1CD4D38C750D}"/>
                    </a:ext>
                  </a:extLst>
                </p14:cNvPr>
                <p14:cNvContentPartPr/>
                <p14:nvPr/>
              </p14:nvContentPartPr>
              <p14:xfrm>
                <a:off x="2643271" y="2872421"/>
                <a:ext cx="163800" cy="182160"/>
              </p14:xfrm>
            </p:contentPart>
          </mc:Choice>
          <mc:Fallback>
            <p:pic>
              <p:nvPicPr>
                <p:cNvPr id="162" name="Ink 161">
                  <a:extLst>
                    <a:ext uri="{FF2B5EF4-FFF2-40B4-BE49-F238E27FC236}">
                      <a16:creationId xmlns:a16="http://schemas.microsoft.com/office/drawing/2014/main" id="{25A4C5EA-BFA7-6FBC-BCCB-1CD4D38C750D}"/>
                    </a:ext>
                  </a:extLst>
                </p:cNvPr>
                <p:cNvPicPr/>
                <p:nvPr/>
              </p:nvPicPr>
              <p:blipFill>
                <a:blip r:embed="rId266"/>
                <a:stretch>
                  <a:fillRect/>
                </a:stretch>
              </p:blipFill>
              <p:spPr>
                <a:xfrm>
                  <a:off x="2634271" y="2863421"/>
                  <a:ext cx="1814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3" name="Ink 162">
                  <a:extLst>
                    <a:ext uri="{FF2B5EF4-FFF2-40B4-BE49-F238E27FC236}">
                      <a16:creationId xmlns:a16="http://schemas.microsoft.com/office/drawing/2014/main" id="{51F9EC04-A168-D1EF-DB54-23F0C89E22A1}"/>
                    </a:ext>
                  </a:extLst>
                </p14:cNvPr>
                <p14:cNvContentPartPr/>
                <p14:nvPr/>
              </p14:nvContentPartPr>
              <p14:xfrm>
                <a:off x="2811031" y="2658581"/>
                <a:ext cx="151920" cy="476280"/>
              </p14:xfrm>
            </p:contentPart>
          </mc:Choice>
          <mc:Fallback>
            <p:pic>
              <p:nvPicPr>
                <p:cNvPr id="163" name="Ink 162">
                  <a:extLst>
                    <a:ext uri="{FF2B5EF4-FFF2-40B4-BE49-F238E27FC236}">
                      <a16:creationId xmlns:a16="http://schemas.microsoft.com/office/drawing/2014/main" id="{51F9EC04-A168-D1EF-DB54-23F0C89E22A1}"/>
                    </a:ext>
                  </a:extLst>
                </p:cNvPr>
                <p:cNvPicPr/>
                <p:nvPr/>
              </p:nvPicPr>
              <p:blipFill>
                <a:blip r:embed="rId268"/>
                <a:stretch>
                  <a:fillRect/>
                </a:stretch>
              </p:blipFill>
              <p:spPr>
                <a:xfrm>
                  <a:off x="2802391" y="2649581"/>
                  <a:ext cx="16956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4" name="Ink 163">
                  <a:extLst>
                    <a:ext uri="{FF2B5EF4-FFF2-40B4-BE49-F238E27FC236}">
                      <a16:creationId xmlns:a16="http://schemas.microsoft.com/office/drawing/2014/main" id="{FCC0CAEE-071C-215D-2C98-8CDBC2615C7E}"/>
                    </a:ext>
                  </a:extLst>
                </p14:cNvPr>
                <p14:cNvContentPartPr/>
                <p14:nvPr/>
              </p14:nvContentPartPr>
              <p14:xfrm>
                <a:off x="2921911" y="2648141"/>
                <a:ext cx="147600" cy="392400"/>
              </p14:xfrm>
            </p:contentPart>
          </mc:Choice>
          <mc:Fallback>
            <p:pic>
              <p:nvPicPr>
                <p:cNvPr id="164" name="Ink 163">
                  <a:extLst>
                    <a:ext uri="{FF2B5EF4-FFF2-40B4-BE49-F238E27FC236}">
                      <a16:creationId xmlns:a16="http://schemas.microsoft.com/office/drawing/2014/main" id="{FCC0CAEE-071C-215D-2C98-8CDBC2615C7E}"/>
                    </a:ext>
                  </a:extLst>
                </p:cNvPr>
                <p:cNvPicPr/>
                <p:nvPr/>
              </p:nvPicPr>
              <p:blipFill>
                <a:blip r:embed="rId270"/>
                <a:stretch>
                  <a:fillRect/>
                </a:stretch>
              </p:blipFill>
              <p:spPr>
                <a:xfrm>
                  <a:off x="2913271" y="2639141"/>
                  <a:ext cx="16524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5" name="Ink 164">
                  <a:extLst>
                    <a:ext uri="{FF2B5EF4-FFF2-40B4-BE49-F238E27FC236}">
                      <a16:creationId xmlns:a16="http://schemas.microsoft.com/office/drawing/2014/main" id="{6E287EC4-40C2-8B1F-C341-513961414F1B}"/>
                    </a:ext>
                  </a:extLst>
                </p14:cNvPr>
                <p14:cNvContentPartPr/>
                <p14:nvPr/>
              </p14:nvContentPartPr>
              <p14:xfrm>
                <a:off x="2871151" y="2715821"/>
                <a:ext cx="457200" cy="253440"/>
              </p14:xfrm>
            </p:contentPart>
          </mc:Choice>
          <mc:Fallback>
            <p:pic>
              <p:nvPicPr>
                <p:cNvPr id="165" name="Ink 164">
                  <a:extLst>
                    <a:ext uri="{FF2B5EF4-FFF2-40B4-BE49-F238E27FC236}">
                      <a16:creationId xmlns:a16="http://schemas.microsoft.com/office/drawing/2014/main" id="{6E287EC4-40C2-8B1F-C341-513961414F1B}"/>
                    </a:ext>
                  </a:extLst>
                </p:cNvPr>
                <p:cNvPicPr/>
                <p:nvPr/>
              </p:nvPicPr>
              <p:blipFill>
                <a:blip r:embed="rId272"/>
                <a:stretch>
                  <a:fillRect/>
                </a:stretch>
              </p:blipFill>
              <p:spPr>
                <a:xfrm>
                  <a:off x="2862151" y="2706821"/>
                  <a:ext cx="4748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6" name="Ink 165">
                  <a:extLst>
                    <a:ext uri="{FF2B5EF4-FFF2-40B4-BE49-F238E27FC236}">
                      <a16:creationId xmlns:a16="http://schemas.microsoft.com/office/drawing/2014/main" id="{16943BE9-FE9D-CAD1-C346-9C0EA3DBE117}"/>
                    </a:ext>
                  </a:extLst>
                </p14:cNvPr>
                <p14:cNvContentPartPr/>
                <p14:nvPr/>
              </p14:nvContentPartPr>
              <p14:xfrm>
                <a:off x="3342751" y="2530061"/>
                <a:ext cx="245880" cy="331920"/>
              </p14:xfrm>
            </p:contentPart>
          </mc:Choice>
          <mc:Fallback>
            <p:pic>
              <p:nvPicPr>
                <p:cNvPr id="166" name="Ink 165">
                  <a:extLst>
                    <a:ext uri="{FF2B5EF4-FFF2-40B4-BE49-F238E27FC236}">
                      <a16:creationId xmlns:a16="http://schemas.microsoft.com/office/drawing/2014/main" id="{16943BE9-FE9D-CAD1-C346-9C0EA3DBE117}"/>
                    </a:ext>
                  </a:extLst>
                </p:cNvPr>
                <p:cNvPicPr/>
                <p:nvPr/>
              </p:nvPicPr>
              <p:blipFill>
                <a:blip r:embed="rId274"/>
                <a:stretch>
                  <a:fillRect/>
                </a:stretch>
              </p:blipFill>
              <p:spPr>
                <a:xfrm>
                  <a:off x="3333751" y="2521421"/>
                  <a:ext cx="2635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7" name="Ink 166">
                  <a:extLst>
                    <a:ext uri="{FF2B5EF4-FFF2-40B4-BE49-F238E27FC236}">
                      <a16:creationId xmlns:a16="http://schemas.microsoft.com/office/drawing/2014/main" id="{B958831A-A511-7D01-D343-5AB41ADD3982}"/>
                    </a:ext>
                  </a:extLst>
                </p14:cNvPr>
                <p14:cNvContentPartPr/>
                <p14:nvPr/>
              </p14:nvContentPartPr>
              <p14:xfrm>
                <a:off x="3450751" y="2674061"/>
                <a:ext cx="18360" cy="360"/>
              </p14:xfrm>
            </p:contentPart>
          </mc:Choice>
          <mc:Fallback>
            <p:pic>
              <p:nvPicPr>
                <p:cNvPr id="167" name="Ink 166">
                  <a:extLst>
                    <a:ext uri="{FF2B5EF4-FFF2-40B4-BE49-F238E27FC236}">
                      <a16:creationId xmlns:a16="http://schemas.microsoft.com/office/drawing/2014/main" id="{B958831A-A511-7D01-D343-5AB41ADD3982}"/>
                    </a:ext>
                  </a:extLst>
                </p:cNvPr>
                <p:cNvPicPr/>
                <p:nvPr/>
              </p:nvPicPr>
              <p:blipFill>
                <a:blip r:embed="rId276"/>
                <a:stretch>
                  <a:fillRect/>
                </a:stretch>
              </p:blipFill>
              <p:spPr>
                <a:xfrm>
                  <a:off x="3442111" y="2665061"/>
                  <a:ext cx="36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8" name="Ink 167">
                  <a:extLst>
                    <a:ext uri="{FF2B5EF4-FFF2-40B4-BE49-F238E27FC236}">
                      <a16:creationId xmlns:a16="http://schemas.microsoft.com/office/drawing/2014/main" id="{67CDA5CD-EF65-9483-31B3-16BCB3008B7B}"/>
                    </a:ext>
                  </a:extLst>
                </p14:cNvPr>
                <p14:cNvContentPartPr/>
                <p14:nvPr/>
              </p14:nvContentPartPr>
              <p14:xfrm>
                <a:off x="2281111" y="2949461"/>
                <a:ext cx="1561320" cy="472320"/>
              </p14:xfrm>
            </p:contentPart>
          </mc:Choice>
          <mc:Fallback>
            <p:pic>
              <p:nvPicPr>
                <p:cNvPr id="168" name="Ink 167">
                  <a:extLst>
                    <a:ext uri="{FF2B5EF4-FFF2-40B4-BE49-F238E27FC236}">
                      <a16:creationId xmlns:a16="http://schemas.microsoft.com/office/drawing/2014/main" id="{67CDA5CD-EF65-9483-31B3-16BCB3008B7B}"/>
                    </a:ext>
                  </a:extLst>
                </p:cNvPr>
                <p:cNvPicPr/>
                <p:nvPr/>
              </p:nvPicPr>
              <p:blipFill>
                <a:blip r:embed="rId278"/>
                <a:stretch>
                  <a:fillRect/>
                </a:stretch>
              </p:blipFill>
              <p:spPr>
                <a:xfrm>
                  <a:off x="2272471" y="2940461"/>
                  <a:ext cx="1578960" cy="489960"/>
                </a:xfrm>
                <a:prstGeom prst="rect">
                  <a:avLst/>
                </a:prstGeom>
              </p:spPr>
            </p:pic>
          </mc:Fallback>
        </mc:AlternateContent>
      </p:grpSp>
    </p:spTree>
    <p:extLst>
      <p:ext uri="{BB962C8B-B14F-4D97-AF65-F5344CB8AC3E}">
        <p14:creationId xmlns:p14="http://schemas.microsoft.com/office/powerpoint/2010/main" val="37338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CAP applications can be deployed to the Cloud Foundry environment of SAP BTP. At the end, it’s about deploying Node.js and Java applications, and about creating and binding appropriate service instances. </a:t>
            </a:r>
          </a:p>
          <a:p>
            <a:pPr marL="285750" indent="-285750" algn="just">
              <a:buFont typeface="Wingdings" panose="05000000000000000000" pitchFamily="2" charset="2"/>
              <a:buChar char="§"/>
            </a:pPr>
            <a:r>
              <a:rPr lang="en-US" b="0" i="0" dirty="0">
                <a:effectLst/>
              </a:rPr>
              <a:t>For clean, production-like (pipeline) builds and deployments, we enhance our application to become a </a:t>
            </a:r>
            <a:r>
              <a:rPr lang="en-US" b="0" i="1" u="none" strike="noStrike" dirty="0">
                <a:effectLst/>
              </a:rPr>
              <a:t>Multitarget Application</a:t>
            </a:r>
            <a:r>
              <a:rPr lang="en-US" b="0" i="0" dirty="0">
                <a:effectLst/>
              </a:rPr>
              <a:t> (MTA). The </a:t>
            </a:r>
            <a:r>
              <a:rPr lang="en-US" b="0" i="0" u="none" strike="noStrike" dirty="0">
                <a:solidFill>
                  <a:srgbClr val="003399"/>
                </a:solidFill>
                <a:effectLst/>
                <a:hlinkClick r:id="rId3"/>
              </a:rPr>
              <a:t>Cloud MTA build Tool</a:t>
            </a:r>
            <a:r>
              <a:rPr lang="en-US" b="0" i="0" dirty="0">
                <a:solidFill>
                  <a:srgbClr val="222222"/>
                </a:solidFill>
                <a:effectLst/>
              </a:rPr>
              <a:t> </a:t>
            </a:r>
            <a:r>
              <a:rPr lang="en-US" b="0" i="0" dirty="0">
                <a:effectLst/>
              </a:rPr>
              <a:t>creates a self-contained MTA archive, packaging the different parts of the application (database, service, and UI).</a:t>
            </a:r>
          </a:p>
          <a:p>
            <a:pPr marL="285750" indent="-285750" algn="just">
              <a:buFont typeface="Wingdings" panose="05000000000000000000" pitchFamily="2" charset="2"/>
              <a:buChar char="q"/>
            </a:pPr>
            <a:r>
              <a:rPr lang="en-US" b="0" i="0" dirty="0">
                <a:effectLst/>
              </a:rPr>
              <a:t>Create the MTA development descriptor </a:t>
            </a:r>
            <a:r>
              <a:rPr lang="en-US" b="0" i="1" dirty="0">
                <a:effectLst/>
              </a:rPr>
              <a:t>mta.yaml</a:t>
            </a:r>
            <a:r>
              <a:rPr lang="en-US" b="0" i="0" dirty="0">
                <a:effectLst/>
              </a:rPr>
              <a:t> in the project’s root:</a:t>
            </a:r>
            <a:r>
              <a:rPr lang="en-US" dirty="0"/>
              <a:t> </a:t>
            </a:r>
            <a:r>
              <a:rPr lang="en-US" b="1" i="1" dirty="0">
                <a:effectLst/>
              </a:rPr>
              <a:t>cds add mta </a:t>
            </a:r>
            <a:r>
              <a:rPr lang="en-US" i="1" dirty="0">
                <a:effectLst/>
              </a:rPr>
              <a:t>(*if the file is not already present). </a:t>
            </a:r>
            <a:r>
              <a:rPr lang="en-US" dirty="0"/>
              <a:t>If the file is already present we can skip this step.</a:t>
            </a:r>
            <a:endParaRPr lang="en-US" i="1" dirty="0">
              <a:effectLst/>
            </a:endParaRPr>
          </a:p>
          <a:p>
            <a:pPr marL="285750" indent="-285750" algn="just">
              <a:buFont typeface="Wingdings" panose="05000000000000000000" pitchFamily="2" charset="2"/>
              <a:buChar char="q"/>
            </a:pPr>
            <a:r>
              <a:rPr lang="en-US" dirty="0"/>
              <a:t>Add a New UI module to the mta.yaml file using the mta editor tool, because by default the generated mta.yaml file doesn't contain the UI module in it .</a:t>
            </a:r>
          </a:p>
          <a:p>
            <a:pPr marL="285750" indent="-285750" algn="just">
              <a:buFont typeface="Wingdings" panose="05000000000000000000" pitchFamily="2" charset="2"/>
              <a:buChar char="q"/>
            </a:pPr>
            <a:r>
              <a:rPr lang="en-US" dirty="0"/>
              <a:t>Add app router to the UI application to navigate the application in Cloud Foundry.</a:t>
            </a:r>
          </a:p>
          <a:p>
            <a:pPr marL="285750" indent="-285750" algn="just">
              <a:buFont typeface="Wingdings" panose="05000000000000000000" pitchFamily="2" charset="2"/>
              <a:buChar char="q"/>
            </a:pPr>
            <a:r>
              <a:rPr lang="en-US" dirty="0"/>
              <a:t>Package the application in a mta archive file to reduce the size of the application. Use command </a:t>
            </a:r>
            <a:r>
              <a:rPr lang="en-US" b="1" i="1" dirty="0"/>
              <a:t>mbt build </a:t>
            </a:r>
            <a:r>
              <a:rPr lang="en-US" dirty="0"/>
              <a:t>to build the complete application.</a:t>
            </a:r>
          </a:p>
          <a:p>
            <a:pPr marL="285750" indent="-285750" algn="just">
              <a:buFont typeface="Wingdings" panose="05000000000000000000" pitchFamily="2" charset="2"/>
              <a:buChar char="q"/>
            </a:pPr>
            <a:r>
              <a:rPr lang="en-US" dirty="0"/>
              <a:t>Deploy the generated mta archive file by right clicking on the file and press </a:t>
            </a:r>
            <a:r>
              <a:rPr lang="en-US" b="1" dirty="0"/>
              <a:t>Deploy MTA.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D9E77A-2966-48E8-8B2D-A04EE233BC9E}"/>
              </a:ext>
            </a:extLst>
          </p:cNvPr>
          <p:cNvPicPr>
            <a:picLocks noChangeAspect="1"/>
          </p:cNvPicPr>
          <p:nvPr/>
        </p:nvPicPr>
        <p:blipFill>
          <a:blip r:embed="rId4"/>
          <a:stretch>
            <a:fillRect/>
          </a:stretch>
        </p:blipFill>
        <p:spPr>
          <a:xfrm>
            <a:off x="261764" y="4500932"/>
            <a:ext cx="3254288" cy="15779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52FDEA23-95C6-43F8-8CCA-08FBE6ED748E}"/>
              </a:ext>
            </a:extLst>
          </p:cNvPr>
          <p:cNvPicPr>
            <a:picLocks noChangeAspect="1"/>
          </p:cNvPicPr>
          <p:nvPr/>
        </p:nvPicPr>
        <p:blipFill>
          <a:blip r:embed="rId5"/>
          <a:stretch>
            <a:fillRect/>
          </a:stretch>
        </p:blipFill>
        <p:spPr>
          <a:xfrm>
            <a:off x="9302496" y="4472408"/>
            <a:ext cx="2261493" cy="1606501"/>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C41E77E-16AF-4D22-8689-2589AF6F5DC0}"/>
              </a:ext>
            </a:extLst>
          </p:cNvPr>
          <p:cNvPicPr>
            <a:picLocks noChangeAspect="1"/>
          </p:cNvPicPr>
          <p:nvPr/>
        </p:nvPicPr>
        <p:blipFill>
          <a:blip r:embed="rId6"/>
          <a:stretch>
            <a:fillRect/>
          </a:stretch>
        </p:blipFill>
        <p:spPr>
          <a:xfrm>
            <a:off x="4296646" y="4469110"/>
            <a:ext cx="4225255" cy="1609799"/>
          </a:xfrm>
          <a:prstGeom prst="rect">
            <a:avLst/>
          </a:prstGeom>
        </p:spPr>
        <p:style>
          <a:lnRef idx="2">
            <a:schemeClr val="dk1"/>
          </a:lnRef>
          <a:fillRef idx="1">
            <a:schemeClr val="lt1"/>
          </a:fillRef>
          <a:effectRef idx="0">
            <a:schemeClr val="dk1"/>
          </a:effectRef>
          <a:fontRef idx="minor">
            <a:schemeClr val="dk1"/>
          </a:fontRef>
        </p:style>
      </p:pic>
      <p:sp>
        <p:nvSpPr>
          <p:cNvPr id="10" name="Arrow: Right 9">
            <a:extLst>
              <a:ext uri="{FF2B5EF4-FFF2-40B4-BE49-F238E27FC236}">
                <a16:creationId xmlns:a16="http://schemas.microsoft.com/office/drawing/2014/main" id="{E56BE9AE-21D8-4FA7-A924-A648DE93A30F}"/>
              </a:ext>
            </a:extLst>
          </p:cNvPr>
          <p:cNvSpPr/>
          <p:nvPr/>
        </p:nvSpPr>
        <p:spPr>
          <a:xfrm>
            <a:off x="3516052" y="5174901"/>
            <a:ext cx="78059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BB9DE99-B995-43E8-8442-DBEDF8BEF68F}"/>
              </a:ext>
            </a:extLst>
          </p:cNvPr>
          <p:cNvSpPr/>
          <p:nvPr/>
        </p:nvSpPr>
        <p:spPr>
          <a:xfrm>
            <a:off x="8521901" y="5174901"/>
            <a:ext cx="78059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283392-4334-4903-A81E-5D51DA7E6D7D}"/>
              </a:ext>
            </a:extLst>
          </p:cNvPr>
          <p:cNvSpPr txBox="1"/>
          <p:nvPr/>
        </p:nvSpPr>
        <p:spPr>
          <a:xfrm>
            <a:off x="3983372" y="6270007"/>
            <a:ext cx="4225255" cy="369332"/>
          </a:xfrm>
          <a:prstGeom prst="rect">
            <a:avLst/>
          </a:prstGeom>
          <a:noFill/>
        </p:spPr>
        <p:txBody>
          <a:bodyPr wrap="square" rtlCol="0">
            <a:spAutoFit/>
          </a:bodyPr>
          <a:lstStyle/>
          <a:p>
            <a:r>
              <a:rPr lang="en-US" dirty="0"/>
              <a:t>Configuring the MTA File for UI Module</a:t>
            </a:r>
          </a:p>
        </p:txBody>
      </p:sp>
    </p:spTree>
    <p:extLst>
      <p:ext uri="{BB962C8B-B14F-4D97-AF65-F5344CB8AC3E}">
        <p14:creationId xmlns:p14="http://schemas.microsoft.com/office/powerpoint/2010/main" val="4273327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06" name="Ink 205">
                <a:extLst>
                  <a:ext uri="{FF2B5EF4-FFF2-40B4-BE49-F238E27FC236}">
                    <a16:creationId xmlns:a16="http://schemas.microsoft.com/office/drawing/2014/main" id="{F159F6E4-A24B-B3FB-B508-CD26808DAD1D}"/>
                  </a:ext>
                </a:extLst>
              </p14:cNvPr>
              <p14:cNvContentPartPr/>
              <p14:nvPr/>
            </p14:nvContentPartPr>
            <p14:xfrm>
              <a:off x="5496631" y="670661"/>
              <a:ext cx="266040" cy="1527840"/>
            </p14:xfrm>
          </p:contentPart>
        </mc:Choice>
        <mc:Fallback>
          <p:pic>
            <p:nvPicPr>
              <p:cNvPr id="206" name="Ink 205">
                <a:extLst>
                  <a:ext uri="{FF2B5EF4-FFF2-40B4-BE49-F238E27FC236}">
                    <a16:creationId xmlns:a16="http://schemas.microsoft.com/office/drawing/2014/main" id="{F159F6E4-A24B-B3FB-B508-CD26808DAD1D}"/>
                  </a:ext>
                </a:extLst>
              </p:cNvPr>
              <p:cNvPicPr/>
              <p:nvPr/>
            </p:nvPicPr>
            <p:blipFill>
              <a:blip r:embed="rId3"/>
              <a:stretch>
                <a:fillRect/>
              </a:stretch>
            </p:blipFill>
            <p:spPr>
              <a:xfrm>
                <a:off x="5487631" y="662021"/>
                <a:ext cx="283680" cy="1545480"/>
              </a:xfrm>
              <a:prstGeom prst="rect">
                <a:avLst/>
              </a:prstGeom>
            </p:spPr>
          </p:pic>
        </mc:Fallback>
      </mc:AlternateContent>
      <p:grpSp>
        <p:nvGrpSpPr>
          <p:cNvPr id="370" name="Group 369">
            <a:extLst>
              <a:ext uri="{FF2B5EF4-FFF2-40B4-BE49-F238E27FC236}">
                <a16:creationId xmlns:a16="http://schemas.microsoft.com/office/drawing/2014/main" id="{7FDA1404-10FF-2920-35F4-D4D2BAC38BE9}"/>
              </a:ext>
            </a:extLst>
          </p:cNvPr>
          <p:cNvGrpSpPr/>
          <p:nvPr/>
        </p:nvGrpSpPr>
        <p:grpSpPr>
          <a:xfrm>
            <a:off x="300031" y="187541"/>
            <a:ext cx="11466360" cy="6613560"/>
            <a:chOff x="300031" y="187541"/>
            <a:chExt cx="11466360" cy="6613560"/>
          </a:xfrm>
        </p:grpSpPr>
        <mc:AlternateContent xmlns:mc="http://schemas.openxmlformats.org/markup-compatibility/2006">
          <mc:Choice xmlns:p14="http://schemas.microsoft.com/office/powerpoint/2010/main" Requires="p14">
            <p:contentPart p14:bwMode="auto" r:id="rId4">
              <p14:nvContentPartPr>
                <p14:cNvPr id="84" name="Ink 83">
                  <a:extLst>
                    <a:ext uri="{FF2B5EF4-FFF2-40B4-BE49-F238E27FC236}">
                      <a16:creationId xmlns:a16="http://schemas.microsoft.com/office/drawing/2014/main" id="{B078139F-B0F3-9690-575E-76CA7F1BBF08}"/>
                    </a:ext>
                  </a:extLst>
                </p14:cNvPr>
                <p14:cNvContentPartPr/>
                <p14:nvPr/>
              </p14:nvContentPartPr>
              <p14:xfrm>
                <a:off x="304711" y="1769021"/>
                <a:ext cx="461880" cy="473040"/>
              </p14:xfrm>
            </p:contentPart>
          </mc:Choice>
          <mc:Fallback>
            <p:pic>
              <p:nvPicPr>
                <p:cNvPr id="84" name="Ink 83">
                  <a:extLst>
                    <a:ext uri="{FF2B5EF4-FFF2-40B4-BE49-F238E27FC236}">
                      <a16:creationId xmlns:a16="http://schemas.microsoft.com/office/drawing/2014/main" id="{B078139F-B0F3-9690-575E-76CA7F1BBF08}"/>
                    </a:ext>
                  </a:extLst>
                </p:cNvPr>
                <p:cNvPicPr/>
                <p:nvPr/>
              </p:nvPicPr>
              <p:blipFill>
                <a:blip r:embed="rId5"/>
                <a:stretch>
                  <a:fillRect/>
                </a:stretch>
              </p:blipFill>
              <p:spPr>
                <a:xfrm>
                  <a:off x="296071" y="1760381"/>
                  <a:ext cx="47952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5" name="Ink 84">
                  <a:extLst>
                    <a:ext uri="{FF2B5EF4-FFF2-40B4-BE49-F238E27FC236}">
                      <a16:creationId xmlns:a16="http://schemas.microsoft.com/office/drawing/2014/main" id="{B18FCC62-98C0-43A8-3CD3-43A228B45963}"/>
                    </a:ext>
                  </a:extLst>
                </p14:cNvPr>
                <p14:cNvContentPartPr/>
                <p14:nvPr/>
              </p14:nvContentPartPr>
              <p14:xfrm>
                <a:off x="300031" y="2267981"/>
                <a:ext cx="422280" cy="298080"/>
              </p14:xfrm>
            </p:contentPart>
          </mc:Choice>
          <mc:Fallback>
            <p:pic>
              <p:nvPicPr>
                <p:cNvPr id="85" name="Ink 84">
                  <a:extLst>
                    <a:ext uri="{FF2B5EF4-FFF2-40B4-BE49-F238E27FC236}">
                      <a16:creationId xmlns:a16="http://schemas.microsoft.com/office/drawing/2014/main" id="{B18FCC62-98C0-43A8-3CD3-43A228B45963}"/>
                    </a:ext>
                  </a:extLst>
                </p:cNvPr>
                <p:cNvPicPr/>
                <p:nvPr/>
              </p:nvPicPr>
              <p:blipFill>
                <a:blip r:embed="rId7"/>
                <a:stretch>
                  <a:fillRect/>
                </a:stretch>
              </p:blipFill>
              <p:spPr>
                <a:xfrm>
                  <a:off x="291391" y="2258981"/>
                  <a:ext cx="4399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6" name="Ink 85">
                  <a:extLst>
                    <a:ext uri="{FF2B5EF4-FFF2-40B4-BE49-F238E27FC236}">
                      <a16:creationId xmlns:a16="http://schemas.microsoft.com/office/drawing/2014/main" id="{2924498E-44C5-E5C4-C0A6-C3856FAAB5DD}"/>
                    </a:ext>
                  </a:extLst>
                </p14:cNvPr>
                <p14:cNvContentPartPr/>
                <p14:nvPr/>
              </p14:nvContentPartPr>
              <p14:xfrm>
                <a:off x="422431" y="2058101"/>
                <a:ext cx="198000" cy="105840"/>
              </p14:xfrm>
            </p:contentPart>
          </mc:Choice>
          <mc:Fallback>
            <p:pic>
              <p:nvPicPr>
                <p:cNvPr id="86" name="Ink 85">
                  <a:extLst>
                    <a:ext uri="{FF2B5EF4-FFF2-40B4-BE49-F238E27FC236}">
                      <a16:creationId xmlns:a16="http://schemas.microsoft.com/office/drawing/2014/main" id="{2924498E-44C5-E5C4-C0A6-C3856FAAB5DD}"/>
                    </a:ext>
                  </a:extLst>
                </p:cNvPr>
                <p:cNvPicPr/>
                <p:nvPr/>
              </p:nvPicPr>
              <p:blipFill>
                <a:blip r:embed="rId9"/>
                <a:stretch>
                  <a:fillRect/>
                </a:stretch>
              </p:blipFill>
              <p:spPr>
                <a:xfrm>
                  <a:off x="413791" y="2049101"/>
                  <a:ext cx="2156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7" name="Ink 86">
                  <a:extLst>
                    <a:ext uri="{FF2B5EF4-FFF2-40B4-BE49-F238E27FC236}">
                      <a16:creationId xmlns:a16="http://schemas.microsoft.com/office/drawing/2014/main" id="{5E3F7DA1-6676-1967-1B37-3FE4E279C80E}"/>
                    </a:ext>
                  </a:extLst>
                </p14:cNvPr>
                <p14:cNvContentPartPr/>
                <p14:nvPr/>
              </p14:nvContentPartPr>
              <p14:xfrm>
                <a:off x="397231" y="1945781"/>
                <a:ext cx="43560" cy="46080"/>
              </p14:xfrm>
            </p:contentPart>
          </mc:Choice>
          <mc:Fallback>
            <p:pic>
              <p:nvPicPr>
                <p:cNvPr id="87" name="Ink 86">
                  <a:extLst>
                    <a:ext uri="{FF2B5EF4-FFF2-40B4-BE49-F238E27FC236}">
                      <a16:creationId xmlns:a16="http://schemas.microsoft.com/office/drawing/2014/main" id="{5E3F7DA1-6676-1967-1B37-3FE4E279C80E}"/>
                    </a:ext>
                  </a:extLst>
                </p:cNvPr>
                <p:cNvPicPr/>
                <p:nvPr/>
              </p:nvPicPr>
              <p:blipFill>
                <a:blip r:embed="rId11"/>
                <a:stretch>
                  <a:fillRect/>
                </a:stretch>
              </p:blipFill>
              <p:spPr>
                <a:xfrm>
                  <a:off x="388591" y="1937141"/>
                  <a:ext cx="612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8" name="Ink 87">
                  <a:extLst>
                    <a:ext uri="{FF2B5EF4-FFF2-40B4-BE49-F238E27FC236}">
                      <a16:creationId xmlns:a16="http://schemas.microsoft.com/office/drawing/2014/main" id="{74B625A1-4E3B-4B15-5A55-5C1424B3A288}"/>
                    </a:ext>
                  </a:extLst>
                </p14:cNvPr>
                <p14:cNvContentPartPr/>
                <p14:nvPr/>
              </p14:nvContentPartPr>
              <p14:xfrm>
                <a:off x="549871" y="1912661"/>
                <a:ext cx="46800" cy="70920"/>
              </p14:xfrm>
            </p:contentPart>
          </mc:Choice>
          <mc:Fallback>
            <p:pic>
              <p:nvPicPr>
                <p:cNvPr id="88" name="Ink 87">
                  <a:extLst>
                    <a:ext uri="{FF2B5EF4-FFF2-40B4-BE49-F238E27FC236}">
                      <a16:creationId xmlns:a16="http://schemas.microsoft.com/office/drawing/2014/main" id="{74B625A1-4E3B-4B15-5A55-5C1424B3A288}"/>
                    </a:ext>
                  </a:extLst>
                </p:cNvPr>
                <p:cNvPicPr/>
                <p:nvPr/>
              </p:nvPicPr>
              <p:blipFill>
                <a:blip r:embed="rId13"/>
                <a:stretch>
                  <a:fillRect/>
                </a:stretch>
              </p:blipFill>
              <p:spPr>
                <a:xfrm>
                  <a:off x="540871" y="1904021"/>
                  <a:ext cx="644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B261A614-7B80-1D27-289D-1DB020441116}"/>
                    </a:ext>
                  </a:extLst>
                </p14:cNvPr>
                <p14:cNvContentPartPr/>
                <p14:nvPr/>
              </p14:nvContentPartPr>
              <p14:xfrm>
                <a:off x="8868391" y="4835501"/>
                <a:ext cx="78120" cy="716040"/>
              </p14:xfrm>
            </p:contentPart>
          </mc:Choice>
          <mc:Fallback>
            <p:pic>
              <p:nvPicPr>
                <p:cNvPr id="14" name="Ink 13">
                  <a:extLst>
                    <a:ext uri="{FF2B5EF4-FFF2-40B4-BE49-F238E27FC236}">
                      <a16:creationId xmlns:a16="http://schemas.microsoft.com/office/drawing/2014/main" id="{B261A614-7B80-1D27-289D-1DB020441116}"/>
                    </a:ext>
                  </a:extLst>
                </p:cNvPr>
                <p:cNvPicPr/>
                <p:nvPr/>
              </p:nvPicPr>
              <p:blipFill>
                <a:blip r:embed="rId15"/>
                <a:stretch>
                  <a:fillRect/>
                </a:stretch>
              </p:blipFill>
              <p:spPr>
                <a:xfrm>
                  <a:off x="8859751" y="4826501"/>
                  <a:ext cx="9576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88ACB332-1261-7307-AD4F-39EF5CC63AAF}"/>
                    </a:ext>
                  </a:extLst>
                </p14:cNvPr>
                <p14:cNvContentPartPr/>
                <p14:nvPr/>
              </p14:nvContentPartPr>
              <p14:xfrm>
                <a:off x="8902231" y="4748741"/>
                <a:ext cx="2864160" cy="147600"/>
              </p14:xfrm>
            </p:contentPart>
          </mc:Choice>
          <mc:Fallback>
            <p:pic>
              <p:nvPicPr>
                <p:cNvPr id="15" name="Ink 14">
                  <a:extLst>
                    <a:ext uri="{FF2B5EF4-FFF2-40B4-BE49-F238E27FC236}">
                      <a16:creationId xmlns:a16="http://schemas.microsoft.com/office/drawing/2014/main" id="{88ACB332-1261-7307-AD4F-39EF5CC63AAF}"/>
                    </a:ext>
                  </a:extLst>
                </p:cNvPr>
                <p:cNvPicPr/>
                <p:nvPr/>
              </p:nvPicPr>
              <p:blipFill>
                <a:blip r:embed="rId17"/>
                <a:stretch>
                  <a:fillRect/>
                </a:stretch>
              </p:blipFill>
              <p:spPr>
                <a:xfrm>
                  <a:off x="8893231" y="4739741"/>
                  <a:ext cx="28818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26854C47-1432-166C-7B4A-4FADCCE2B967}"/>
                    </a:ext>
                  </a:extLst>
                </p14:cNvPr>
                <p14:cNvContentPartPr/>
                <p14:nvPr/>
              </p14:nvContentPartPr>
              <p14:xfrm>
                <a:off x="8819071" y="5496101"/>
                <a:ext cx="2913480" cy="69120"/>
              </p14:xfrm>
            </p:contentPart>
          </mc:Choice>
          <mc:Fallback>
            <p:pic>
              <p:nvPicPr>
                <p:cNvPr id="16" name="Ink 15">
                  <a:extLst>
                    <a:ext uri="{FF2B5EF4-FFF2-40B4-BE49-F238E27FC236}">
                      <a16:creationId xmlns:a16="http://schemas.microsoft.com/office/drawing/2014/main" id="{26854C47-1432-166C-7B4A-4FADCCE2B967}"/>
                    </a:ext>
                  </a:extLst>
                </p:cNvPr>
                <p:cNvPicPr/>
                <p:nvPr/>
              </p:nvPicPr>
              <p:blipFill>
                <a:blip r:embed="rId19"/>
                <a:stretch>
                  <a:fillRect/>
                </a:stretch>
              </p:blipFill>
              <p:spPr>
                <a:xfrm>
                  <a:off x="8810431" y="5487101"/>
                  <a:ext cx="29311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98ABAE65-D37A-65A7-B88A-E2F7C4BF8C52}"/>
                    </a:ext>
                  </a:extLst>
                </p14:cNvPr>
                <p14:cNvContentPartPr/>
                <p14:nvPr/>
              </p14:nvContentPartPr>
              <p14:xfrm>
                <a:off x="11597551" y="4852421"/>
                <a:ext cx="24480" cy="786240"/>
              </p14:xfrm>
            </p:contentPart>
          </mc:Choice>
          <mc:Fallback>
            <p:pic>
              <p:nvPicPr>
                <p:cNvPr id="17" name="Ink 16">
                  <a:extLst>
                    <a:ext uri="{FF2B5EF4-FFF2-40B4-BE49-F238E27FC236}">
                      <a16:creationId xmlns:a16="http://schemas.microsoft.com/office/drawing/2014/main" id="{98ABAE65-D37A-65A7-B88A-E2F7C4BF8C52}"/>
                    </a:ext>
                  </a:extLst>
                </p:cNvPr>
                <p:cNvPicPr/>
                <p:nvPr/>
              </p:nvPicPr>
              <p:blipFill>
                <a:blip r:embed="rId21"/>
                <a:stretch>
                  <a:fillRect/>
                </a:stretch>
              </p:blipFill>
              <p:spPr>
                <a:xfrm>
                  <a:off x="11588911" y="4843781"/>
                  <a:ext cx="42120" cy="803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 name="Ink 1">
                  <a:extLst>
                    <a:ext uri="{FF2B5EF4-FFF2-40B4-BE49-F238E27FC236}">
                      <a16:creationId xmlns:a16="http://schemas.microsoft.com/office/drawing/2014/main" id="{FEBE1EB2-6289-0F38-9658-D1A7CE669C7A}"/>
                    </a:ext>
                  </a:extLst>
                </p14:cNvPr>
                <p14:cNvContentPartPr/>
                <p14:nvPr/>
              </p14:nvContentPartPr>
              <p14:xfrm>
                <a:off x="8780191" y="730061"/>
                <a:ext cx="1516680" cy="822600"/>
              </p14:xfrm>
            </p:contentPart>
          </mc:Choice>
          <mc:Fallback>
            <p:pic>
              <p:nvPicPr>
                <p:cNvPr id="2" name="Ink 1">
                  <a:extLst>
                    <a:ext uri="{FF2B5EF4-FFF2-40B4-BE49-F238E27FC236}">
                      <a16:creationId xmlns:a16="http://schemas.microsoft.com/office/drawing/2014/main" id="{FEBE1EB2-6289-0F38-9658-D1A7CE669C7A}"/>
                    </a:ext>
                  </a:extLst>
                </p:cNvPr>
                <p:cNvPicPr/>
                <p:nvPr/>
              </p:nvPicPr>
              <p:blipFill>
                <a:blip r:embed="rId23"/>
                <a:stretch>
                  <a:fillRect/>
                </a:stretch>
              </p:blipFill>
              <p:spPr>
                <a:xfrm>
                  <a:off x="8771191" y="721061"/>
                  <a:ext cx="1534320" cy="840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 name="Ink 2">
                  <a:extLst>
                    <a:ext uri="{FF2B5EF4-FFF2-40B4-BE49-F238E27FC236}">
                      <a16:creationId xmlns:a16="http://schemas.microsoft.com/office/drawing/2014/main" id="{B6C6AFFC-5710-62B0-E1FF-A493DA27619D}"/>
                    </a:ext>
                  </a:extLst>
                </p14:cNvPr>
                <p14:cNvContentPartPr/>
                <p14:nvPr/>
              </p14:nvContentPartPr>
              <p14:xfrm>
                <a:off x="8838871" y="677501"/>
                <a:ext cx="2482560" cy="911880"/>
              </p14:xfrm>
            </p:contentPart>
          </mc:Choice>
          <mc:Fallback>
            <p:pic>
              <p:nvPicPr>
                <p:cNvPr id="3" name="Ink 2">
                  <a:extLst>
                    <a:ext uri="{FF2B5EF4-FFF2-40B4-BE49-F238E27FC236}">
                      <a16:creationId xmlns:a16="http://schemas.microsoft.com/office/drawing/2014/main" id="{B6C6AFFC-5710-62B0-E1FF-A493DA27619D}"/>
                    </a:ext>
                  </a:extLst>
                </p:cNvPr>
                <p:cNvPicPr/>
                <p:nvPr/>
              </p:nvPicPr>
              <p:blipFill>
                <a:blip r:embed="rId25"/>
                <a:stretch>
                  <a:fillRect/>
                </a:stretch>
              </p:blipFill>
              <p:spPr>
                <a:xfrm>
                  <a:off x="8830231" y="668501"/>
                  <a:ext cx="2500200" cy="929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4FC89F1E-6712-49DA-EA2F-FF7D35F4C721}"/>
                    </a:ext>
                  </a:extLst>
                </p14:cNvPr>
                <p14:cNvContentPartPr/>
                <p14:nvPr/>
              </p14:nvContentPartPr>
              <p14:xfrm>
                <a:off x="9216151" y="187541"/>
                <a:ext cx="293400" cy="529200"/>
              </p14:xfrm>
            </p:contentPart>
          </mc:Choice>
          <mc:Fallback>
            <p:pic>
              <p:nvPicPr>
                <p:cNvPr id="19" name="Ink 18">
                  <a:extLst>
                    <a:ext uri="{FF2B5EF4-FFF2-40B4-BE49-F238E27FC236}">
                      <a16:creationId xmlns:a16="http://schemas.microsoft.com/office/drawing/2014/main" id="{4FC89F1E-6712-49DA-EA2F-FF7D35F4C721}"/>
                    </a:ext>
                  </a:extLst>
                </p:cNvPr>
                <p:cNvPicPr/>
                <p:nvPr/>
              </p:nvPicPr>
              <p:blipFill>
                <a:blip r:embed="rId27"/>
                <a:stretch>
                  <a:fillRect/>
                </a:stretch>
              </p:blipFill>
              <p:spPr>
                <a:xfrm>
                  <a:off x="9207151" y="178901"/>
                  <a:ext cx="31104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D5FEBFCD-53D3-51B1-1A28-D89C437E1E78}"/>
                    </a:ext>
                  </a:extLst>
                </p14:cNvPr>
                <p14:cNvContentPartPr/>
                <p14:nvPr/>
              </p14:nvContentPartPr>
              <p14:xfrm>
                <a:off x="9593791" y="424781"/>
                <a:ext cx="145800" cy="225720"/>
              </p14:xfrm>
            </p:contentPart>
          </mc:Choice>
          <mc:Fallback>
            <p:pic>
              <p:nvPicPr>
                <p:cNvPr id="20" name="Ink 19">
                  <a:extLst>
                    <a:ext uri="{FF2B5EF4-FFF2-40B4-BE49-F238E27FC236}">
                      <a16:creationId xmlns:a16="http://schemas.microsoft.com/office/drawing/2014/main" id="{D5FEBFCD-53D3-51B1-1A28-D89C437E1E78}"/>
                    </a:ext>
                  </a:extLst>
                </p:cNvPr>
                <p:cNvPicPr/>
                <p:nvPr/>
              </p:nvPicPr>
              <p:blipFill>
                <a:blip r:embed="rId29"/>
                <a:stretch>
                  <a:fillRect/>
                </a:stretch>
              </p:blipFill>
              <p:spPr>
                <a:xfrm>
                  <a:off x="9584791" y="415781"/>
                  <a:ext cx="1634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3CD63EC3-571F-4BF5-FCAC-E5AB51537EAB}"/>
                    </a:ext>
                  </a:extLst>
                </p14:cNvPr>
                <p14:cNvContentPartPr/>
                <p14:nvPr/>
              </p14:nvContentPartPr>
              <p14:xfrm>
                <a:off x="9851911" y="395981"/>
                <a:ext cx="37800" cy="224280"/>
              </p14:xfrm>
            </p:contentPart>
          </mc:Choice>
          <mc:Fallback>
            <p:pic>
              <p:nvPicPr>
                <p:cNvPr id="21" name="Ink 20">
                  <a:extLst>
                    <a:ext uri="{FF2B5EF4-FFF2-40B4-BE49-F238E27FC236}">
                      <a16:creationId xmlns:a16="http://schemas.microsoft.com/office/drawing/2014/main" id="{3CD63EC3-571F-4BF5-FCAC-E5AB51537EAB}"/>
                    </a:ext>
                  </a:extLst>
                </p:cNvPr>
                <p:cNvPicPr/>
                <p:nvPr/>
              </p:nvPicPr>
              <p:blipFill>
                <a:blip r:embed="rId31"/>
                <a:stretch>
                  <a:fillRect/>
                </a:stretch>
              </p:blipFill>
              <p:spPr>
                <a:xfrm>
                  <a:off x="9842911" y="387341"/>
                  <a:ext cx="554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BAC860C0-6DE1-19EA-82EA-C0A0DE2EA583}"/>
                    </a:ext>
                  </a:extLst>
                </p14:cNvPr>
                <p14:cNvContentPartPr/>
                <p14:nvPr/>
              </p14:nvContentPartPr>
              <p14:xfrm>
                <a:off x="9212191" y="1012301"/>
                <a:ext cx="40320" cy="186480"/>
              </p14:xfrm>
            </p:contentPart>
          </mc:Choice>
          <mc:Fallback>
            <p:pic>
              <p:nvPicPr>
                <p:cNvPr id="23" name="Ink 22">
                  <a:extLst>
                    <a:ext uri="{FF2B5EF4-FFF2-40B4-BE49-F238E27FC236}">
                      <a16:creationId xmlns:a16="http://schemas.microsoft.com/office/drawing/2014/main" id="{BAC860C0-6DE1-19EA-82EA-C0A0DE2EA583}"/>
                    </a:ext>
                  </a:extLst>
                </p:cNvPr>
                <p:cNvPicPr/>
                <p:nvPr/>
              </p:nvPicPr>
              <p:blipFill>
                <a:blip r:embed="rId33"/>
                <a:stretch>
                  <a:fillRect/>
                </a:stretch>
              </p:blipFill>
              <p:spPr>
                <a:xfrm>
                  <a:off x="9203191" y="1003661"/>
                  <a:ext cx="579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F3113875-C0EC-1F73-3742-BA68B36BC639}"/>
                    </a:ext>
                  </a:extLst>
                </p14:cNvPr>
                <p14:cNvContentPartPr/>
                <p14:nvPr/>
              </p14:nvContentPartPr>
              <p14:xfrm>
                <a:off x="9249991" y="995021"/>
                <a:ext cx="189360" cy="173160"/>
              </p14:xfrm>
            </p:contentPart>
          </mc:Choice>
          <mc:Fallback>
            <p:pic>
              <p:nvPicPr>
                <p:cNvPr id="24" name="Ink 23">
                  <a:extLst>
                    <a:ext uri="{FF2B5EF4-FFF2-40B4-BE49-F238E27FC236}">
                      <a16:creationId xmlns:a16="http://schemas.microsoft.com/office/drawing/2014/main" id="{F3113875-C0EC-1F73-3742-BA68B36BC639}"/>
                    </a:ext>
                  </a:extLst>
                </p:cNvPr>
                <p:cNvPicPr/>
                <p:nvPr/>
              </p:nvPicPr>
              <p:blipFill>
                <a:blip r:embed="rId35"/>
                <a:stretch>
                  <a:fillRect/>
                </a:stretch>
              </p:blipFill>
              <p:spPr>
                <a:xfrm>
                  <a:off x="9240991" y="986021"/>
                  <a:ext cx="2070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6DF2C1A9-676E-FBB2-6FA1-16C69BF9D277}"/>
                    </a:ext>
                  </a:extLst>
                </p14:cNvPr>
                <p14:cNvContentPartPr/>
                <p14:nvPr/>
              </p14:nvContentPartPr>
              <p14:xfrm>
                <a:off x="9486511" y="1032821"/>
                <a:ext cx="107640" cy="129600"/>
              </p14:xfrm>
            </p:contentPart>
          </mc:Choice>
          <mc:Fallback>
            <p:pic>
              <p:nvPicPr>
                <p:cNvPr id="25" name="Ink 24">
                  <a:extLst>
                    <a:ext uri="{FF2B5EF4-FFF2-40B4-BE49-F238E27FC236}">
                      <a16:creationId xmlns:a16="http://schemas.microsoft.com/office/drawing/2014/main" id="{6DF2C1A9-676E-FBB2-6FA1-16C69BF9D277}"/>
                    </a:ext>
                  </a:extLst>
                </p:cNvPr>
                <p:cNvPicPr/>
                <p:nvPr/>
              </p:nvPicPr>
              <p:blipFill>
                <a:blip r:embed="rId37"/>
                <a:stretch>
                  <a:fillRect/>
                </a:stretch>
              </p:blipFill>
              <p:spPr>
                <a:xfrm>
                  <a:off x="9477511" y="1023821"/>
                  <a:ext cx="125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57A69372-B107-9CE3-0CE9-79F3F73C2D8A}"/>
                    </a:ext>
                  </a:extLst>
                </p14:cNvPr>
                <p14:cNvContentPartPr/>
                <p14:nvPr/>
              </p14:nvContentPartPr>
              <p14:xfrm>
                <a:off x="9625111" y="964061"/>
                <a:ext cx="110160" cy="176400"/>
              </p14:xfrm>
            </p:contentPart>
          </mc:Choice>
          <mc:Fallback>
            <p:pic>
              <p:nvPicPr>
                <p:cNvPr id="26" name="Ink 25">
                  <a:extLst>
                    <a:ext uri="{FF2B5EF4-FFF2-40B4-BE49-F238E27FC236}">
                      <a16:creationId xmlns:a16="http://schemas.microsoft.com/office/drawing/2014/main" id="{57A69372-B107-9CE3-0CE9-79F3F73C2D8A}"/>
                    </a:ext>
                  </a:extLst>
                </p:cNvPr>
                <p:cNvPicPr/>
                <p:nvPr/>
              </p:nvPicPr>
              <p:blipFill>
                <a:blip r:embed="rId39"/>
                <a:stretch>
                  <a:fillRect/>
                </a:stretch>
              </p:blipFill>
              <p:spPr>
                <a:xfrm>
                  <a:off x="9616471" y="955061"/>
                  <a:ext cx="1278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17A9A1E3-768E-B38E-EDF6-124134E9C8F6}"/>
                    </a:ext>
                  </a:extLst>
                </p14:cNvPr>
                <p14:cNvContentPartPr/>
                <p14:nvPr/>
              </p14:nvContentPartPr>
              <p14:xfrm>
                <a:off x="9791791" y="1018421"/>
                <a:ext cx="66240" cy="152280"/>
              </p14:xfrm>
            </p:contentPart>
          </mc:Choice>
          <mc:Fallback>
            <p:pic>
              <p:nvPicPr>
                <p:cNvPr id="27" name="Ink 26">
                  <a:extLst>
                    <a:ext uri="{FF2B5EF4-FFF2-40B4-BE49-F238E27FC236}">
                      <a16:creationId xmlns:a16="http://schemas.microsoft.com/office/drawing/2014/main" id="{17A9A1E3-768E-B38E-EDF6-124134E9C8F6}"/>
                    </a:ext>
                  </a:extLst>
                </p:cNvPr>
                <p:cNvPicPr/>
                <p:nvPr/>
              </p:nvPicPr>
              <p:blipFill>
                <a:blip r:embed="rId41"/>
                <a:stretch>
                  <a:fillRect/>
                </a:stretch>
              </p:blipFill>
              <p:spPr>
                <a:xfrm>
                  <a:off x="9783151" y="1009421"/>
                  <a:ext cx="838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F06C5829-2E53-06FE-9142-5CC424F556CA}"/>
                    </a:ext>
                  </a:extLst>
                </p14:cNvPr>
                <p14:cNvContentPartPr/>
                <p14:nvPr/>
              </p14:nvContentPartPr>
              <p14:xfrm>
                <a:off x="9854431" y="1032461"/>
                <a:ext cx="133200" cy="247680"/>
              </p14:xfrm>
            </p:contentPart>
          </mc:Choice>
          <mc:Fallback>
            <p:pic>
              <p:nvPicPr>
                <p:cNvPr id="28" name="Ink 27">
                  <a:extLst>
                    <a:ext uri="{FF2B5EF4-FFF2-40B4-BE49-F238E27FC236}">
                      <a16:creationId xmlns:a16="http://schemas.microsoft.com/office/drawing/2014/main" id="{F06C5829-2E53-06FE-9142-5CC424F556CA}"/>
                    </a:ext>
                  </a:extLst>
                </p:cNvPr>
                <p:cNvPicPr/>
                <p:nvPr/>
              </p:nvPicPr>
              <p:blipFill>
                <a:blip r:embed="rId43"/>
                <a:stretch>
                  <a:fillRect/>
                </a:stretch>
              </p:blipFill>
              <p:spPr>
                <a:xfrm>
                  <a:off x="9845791" y="1023461"/>
                  <a:ext cx="15084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C7DD86BB-1248-2C62-3574-C461D82E58F5}"/>
                    </a:ext>
                  </a:extLst>
                </p14:cNvPr>
                <p14:cNvContentPartPr/>
                <p14:nvPr/>
              </p14:nvContentPartPr>
              <p14:xfrm>
                <a:off x="9936151" y="904301"/>
                <a:ext cx="14400" cy="4320"/>
              </p14:xfrm>
            </p:contentPart>
          </mc:Choice>
          <mc:Fallback>
            <p:pic>
              <p:nvPicPr>
                <p:cNvPr id="29" name="Ink 28">
                  <a:extLst>
                    <a:ext uri="{FF2B5EF4-FFF2-40B4-BE49-F238E27FC236}">
                      <a16:creationId xmlns:a16="http://schemas.microsoft.com/office/drawing/2014/main" id="{C7DD86BB-1248-2C62-3574-C461D82E58F5}"/>
                    </a:ext>
                  </a:extLst>
                </p:cNvPr>
                <p:cNvPicPr/>
                <p:nvPr/>
              </p:nvPicPr>
              <p:blipFill>
                <a:blip r:embed="rId45"/>
                <a:stretch>
                  <a:fillRect/>
                </a:stretch>
              </p:blipFill>
              <p:spPr>
                <a:xfrm>
                  <a:off x="9927511" y="895301"/>
                  <a:ext cx="32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3FCACAAA-C8EF-2063-86A9-B2499973098C}"/>
                    </a:ext>
                  </a:extLst>
                </p14:cNvPr>
                <p14:cNvContentPartPr/>
                <p14:nvPr/>
              </p14:nvContentPartPr>
              <p14:xfrm>
                <a:off x="10032271" y="994301"/>
                <a:ext cx="126000" cy="185040"/>
              </p14:xfrm>
            </p:contentPart>
          </mc:Choice>
          <mc:Fallback>
            <p:pic>
              <p:nvPicPr>
                <p:cNvPr id="30" name="Ink 29">
                  <a:extLst>
                    <a:ext uri="{FF2B5EF4-FFF2-40B4-BE49-F238E27FC236}">
                      <a16:creationId xmlns:a16="http://schemas.microsoft.com/office/drawing/2014/main" id="{3FCACAAA-C8EF-2063-86A9-B2499973098C}"/>
                    </a:ext>
                  </a:extLst>
                </p:cNvPr>
                <p:cNvPicPr/>
                <p:nvPr/>
              </p:nvPicPr>
              <p:blipFill>
                <a:blip r:embed="rId47"/>
                <a:stretch>
                  <a:fillRect/>
                </a:stretch>
              </p:blipFill>
              <p:spPr>
                <a:xfrm>
                  <a:off x="10023631" y="985301"/>
                  <a:ext cx="1436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1BB966B7-F673-0729-7D1F-8DEF737DBF68}"/>
                    </a:ext>
                  </a:extLst>
                </p14:cNvPr>
                <p14:cNvContentPartPr/>
                <p14:nvPr/>
              </p14:nvContentPartPr>
              <p14:xfrm>
                <a:off x="10154671" y="1260341"/>
                <a:ext cx="138960" cy="167760"/>
              </p14:xfrm>
            </p:contentPart>
          </mc:Choice>
          <mc:Fallback>
            <p:pic>
              <p:nvPicPr>
                <p:cNvPr id="31" name="Ink 30">
                  <a:extLst>
                    <a:ext uri="{FF2B5EF4-FFF2-40B4-BE49-F238E27FC236}">
                      <a16:creationId xmlns:a16="http://schemas.microsoft.com/office/drawing/2014/main" id="{1BB966B7-F673-0729-7D1F-8DEF737DBF68}"/>
                    </a:ext>
                  </a:extLst>
                </p:cNvPr>
                <p:cNvPicPr/>
                <p:nvPr/>
              </p:nvPicPr>
              <p:blipFill>
                <a:blip r:embed="rId49"/>
                <a:stretch>
                  <a:fillRect/>
                </a:stretch>
              </p:blipFill>
              <p:spPr>
                <a:xfrm>
                  <a:off x="10145671" y="1251701"/>
                  <a:ext cx="1566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72895735-67BE-3560-AF92-5512C6451A24}"/>
                    </a:ext>
                  </a:extLst>
                </p14:cNvPr>
                <p14:cNvContentPartPr/>
                <p14:nvPr/>
              </p14:nvContentPartPr>
              <p14:xfrm>
                <a:off x="10321711" y="1278341"/>
                <a:ext cx="178200" cy="125640"/>
              </p14:xfrm>
            </p:contentPart>
          </mc:Choice>
          <mc:Fallback>
            <p:pic>
              <p:nvPicPr>
                <p:cNvPr id="32" name="Ink 31">
                  <a:extLst>
                    <a:ext uri="{FF2B5EF4-FFF2-40B4-BE49-F238E27FC236}">
                      <a16:creationId xmlns:a16="http://schemas.microsoft.com/office/drawing/2014/main" id="{72895735-67BE-3560-AF92-5512C6451A24}"/>
                    </a:ext>
                  </a:extLst>
                </p:cNvPr>
                <p:cNvPicPr/>
                <p:nvPr/>
              </p:nvPicPr>
              <p:blipFill>
                <a:blip r:embed="rId51"/>
                <a:stretch>
                  <a:fillRect/>
                </a:stretch>
              </p:blipFill>
              <p:spPr>
                <a:xfrm>
                  <a:off x="10313071" y="1269701"/>
                  <a:ext cx="1958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03076337-DBF6-F52C-BF21-74B0FDB4BA1E}"/>
                    </a:ext>
                  </a:extLst>
                </p14:cNvPr>
                <p14:cNvContentPartPr/>
                <p14:nvPr/>
              </p14:nvContentPartPr>
              <p14:xfrm>
                <a:off x="10552471" y="1256741"/>
                <a:ext cx="143640" cy="249480"/>
              </p14:xfrm>
            </p:contentPart>
          </mc:Choice>
          <mc:Fallback>
            <p:pic>
              <p:nvPicPr>
                <p:cNvPr id="33" name="Ink 32">
                  <a:extLst>
                    <a:ext uri="{FF2B5EF4-FFF2-40B4-BE49-F238E27FC236}">
                      <a16:creationId xmlns:a16="http://schemas.microsoft.com/office/drawing/2014/main" id="{03076337-DBF6-F52C-BF21-74B0FDB4BA1E}"/>
                    </a:ext>
                  </a:extLst>
                </p:cNvPr>
                <p:cNvPicPr/>
                <p:nvPr/>
              </p:nvPicPr>
              <p:blipFill>
                <a:blip r:embed="rId53"/>
                <a:stretch>
                  <a:fillRect/>
                </a:stretch>
              </p:blipFill>
              <p:spPr>
                <a:xfrm>
                  <a:off x="10543831" y="1248101"/>
                  <a:ext cx="16128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F0E88A6E-AC71-FE4C-FBB6-1B6156524226}"/>
                    </a:ext>
                  </a:extLst>
                </p14:cNvPr>
                <p14:cNvContentPartPr/>
                <p14:nvPr/>
              </p14:nvContentPartPr>
              <p14:xfrm>
                <a:off x="10786111" y="1337021"/>
                <a:ext cx="96480" cy="360"/>
              </p14:xfrm>
            </p:contentPart>
          </mc:Choice>
          <mc:Fallback>
            <p:pic>
              <p:nvPicPr>
                <p:cNvPr id="34" name="Ink 33">
                  <a:extLst>
                    <a:ext uri="{FF2B5EF4-FFF2-40B4-BE49-F238E27FC236}">
                      <a16:creationId xmlns:a16="http://schemas.microsoft.com/office/drawing/2014/main" id="{F0E88A6E-AC71-FE4C-FBB6-1B6156524226}"/>
                    </a:ext>
                  </a:extLst>
                </p:cNvPr>
                <p:cNvPicPr/>
                <p:nvPr/>
              </p:nvPicPr>
              <p:blipFill>
                <a:blip r:embed="rId55"/>
                <a:stretch>
                  <a:fillRect/>
                </a:stretch>
              </p:blipFill>
              <p:spPr>
                <a:xfrm>
                  <a:off x="10777111" y="1328381"/>
                  <a:ext cx="114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80BDF153-BD6F-C2B5-31FE-9B9B23CF1CC8}"/>
                    </a:ext>
                  </a:extLst>
                </p14:cNvPr>
                <p14:cNvContentPartPr/>
                <p14:nvPr/>
              </p14:nvContentPartPr>
              <p14:xfrm>
                <a:off x="10912471" y="1240901"/>
                <a:ext cx="95040" cy="162720"/>
              </p14:xfrm>
            </p:contentPart>
          </mc:Choice>
          <mc:Fallback>
            <p:pic>
              <p:nvPicPr>
                <p:cNvPr id="35" name="Ink 34">
                  <a:extLst>
                    <a:ext uri="{FF2B5EF4-FFF2-40B4-BE49-F238E27FC236}">
                      <a16:creationId xmlns:a16="http://schemas.microsoft.com/office/drawing/2014/main" id="{80BDF153-BD6F-C2B5-31FE-9B9B23CF1CC8}"/>
                    </a:ext>
                  </a:extLst>
                </p:cNvPr>
                <p:cNvPicPr/>
                <p:nvPr/>
              </p:nvPicPr>
              <p:blipFill>
                <a:blip r:embed="rId57"/>
                <a:stretch>
                  <a:fillRect/>
                </a:stretch>
              </p:blipFill>
              <p:spPr>
                <a:xfrm>
                  <a:off x="10903831" y="1232261"/>
                  <a:ext cx="1126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07903236-3FFD-D774-7BEF-E1A4AFEAE6BC}"/>
                    </a:ext>
                  </a:extLst>
                </p14:cNvPr>
                <p14:cNvContentPartPr/>
                <p14:nvPr/>
              </p14:nvContentPartPr>
              <p14:xfrm>
                <a:off x="11028391" y="1237301"/>
                <a:ext cx="180000" cy="144000"/>
              </p14:xfrm>
            </p:contentPart>
          </mc:Choice>
          <mc:Fallback>
            <p:pic>
              <p:nvPicPr>
                <p:cNvPr id="36" name="Ink 35">
                  <a:extLst>
                    <a:ext uri="{FF2B5EF4-FFF2-40B4-BE49-F238E27FC236}">
                      <a16:creationId xmlns:a16="http://schemas.microsoft.com/office/drawing/2014/main" id="{07903236-3FFD-D774-7BEF-E1A4AFEAE6BC}"/>
                    </a:ext>
                  </a:extLst>
                </p:cNvPr>
                <p:cNvPicPr/>
                <p:nvPr/>
              </p:nvPicPr>
              <p:blipFill>
                <a:blip r:embed="rId59"/>
                <a:stretch>
                  <a:fillRect/>
                </a:stretch>
              </p:blipFill>
              <p:spPr>
                <a:xfrm>
                  <a:off x="11019751" y="1228661"/>
                  <a:ext cx="1976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73C7400F-EFD2-AAF0-DF38-4FFA0BB18D78}"/>
                    </a:ext>
                  </a:extLst>
                </p14:cNvPr>
                <p14:cNvContentPartPr/>
                <p14:nvPr/>
              </p14:nvContentPartPr>
              <p14:xfrm>
                <a:off x="11222431" y="1250981"/>
                <a:ext cx="162720" cy="135360"/>
              </p14:xfrm>
            </p:contentPart>
          </mc:Choice>
          <mc:Fallback>
            <p:pic>
              <p:nvPicPr>
                <p:cNvPr id="37" name="Ink 36">
                  <a:extLst>
                    <a:ext uri="{FF2B5EF4-FFF2-40B4-BE49-F238E27FC236}">
                      <a16:creationId xmlns:a16="http://schemas.microsoft.com/office/drawing/2014/main" id="{73C7400F-EFD2-AAF0-DF38-4FFA0BB18D78}"/>
                    </a:ext>
                  </a:extLst>
                </p:cNvPr>
                <p:cNvPicPr/>
                <p:nvPr/>
              </p:nvPicPr>
              <p:blipFill>
                <a:blip r:embed="rId61"/>
                <a:stretch>
                  <a:fillRect/>
                </a:stretch>
              </p:blipFill>
              <p:spPr>
                <a:xfrm>
                  <a:off x="11213431" y="1242341"/>
                  <a:ext cx="1803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 name="Ink 4">
                  <a:extLst>
                    <a:ext uri="{FF2B5EF4-FFF2-40B4-BE49-F238E27FC236}">
                      <a16:creationId xmlns:a16="http://schemas.microsoft.com/office/drawing/2014/main" id="{2218E333-6550-C55A-7D4B-90D89B30ADA5}"/>
                    </a:ext>
                  </a:extLst>
                </p14:cNvPr>
                <p14:cNvContentPartPr/>
                <p14:nvPr/>
              </p14:nvContentPartPr>
              <p14:xfrm>
                <a:off x="8955511" y="2080781"/>
                <a:ext cx="32040" cy="733320"/>
              </p14:xfrm>
            </p:contentPart>
          </mc:Choice>
          <mc:Fallback>
            <p:pic>
              <p:nvPicPr>
                <p:cNvPr id="5" name="Ink 4">
                  <a:extLst>
                    <a:ext uri="{FF2B5EF4-FFF2-40B4-BE49-F238E27FC236}">
                      <a16:creationId xmlns:a16="http://schemas.microsoft.com/office/drawing/2014/main" id="{2218E333-6550-C55A-7D4B-90D89B30ADA5}"/>
                    </a:ext>
                  </a:extLst>
                </p:cNvPr>
                <p:cNvPicPr/>
                <p:nvPr/>
              </p:nvPicPr>
              <p:blipFill>
                <a:blip r:embed="rId63"/>
                <a:stretch>
                  <a:fillRect/>
                </a:stretch>
              </p:blipFill>
              <p:spPr>
                <a:xfrm>
                  <a:off x="8946511" y="2071781"/>
                  <a:ext cx="49680" cy="750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 name="Ink 5">
                  <a:extLst>
                    <a:ext uri="{FF2B5EF4-FFF2-40B4-BE49-F238E27FC236}">
                      <a16:creationId xmlns:a16="http://schemas.microsoft.com/office/drawing/2014/main" id="{16422B45-9089-1FBF-3D87-7DD325036D52}"/>
                    </a:ext>
                  </a:extLst>
                </p14:cNvPr>
                <p14:cNvContentPartPr/>
                <p14:nvPr/>
              </p14:nvContentPartPr>
              <p14:xfrm>
                <a:off x="8900791" y="1965581"/>
                <a:ext cx="2526480" cy="100440"/>
              </p14:xfrm>
            </p:contentPart>
          </mc:Choice>
          <mc:Fallback>
            <p:pic>
              <p:nvPicPr>
                <p:cNvPr id="6" name="Ink 5">
                  <a:extLst>
                    <a:ext uri="{FF2B5EF4-FFF2-40B4-BE49-F238E27FC236}">
                      <a16:creationId xmlns:a16="http://schemas.microsoft.com/office/drawing/2014/main" id="{16422B45-9089-1FBF-3D87-7DD325036D52}"/>
                    </a:ext>
                  </a:extLst>
                </p:cNvPr>
                <p:cNvPicPr/>
                <p:nvPr/>
              </p:nvPicPr>
              <p:blipFill>
                <a:blip r:embed="rId65"/>
                <a:stretch>
                  <a:fillRect/>
                </a:stretch>
              </p:blipFill>
              <p:spPr>
                <a:xfrm>
                  <a:off x="8892151" y="1956941"/>
                  <a:ext cx="25441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 name="Ink 6">
                  <a:extLst>
                    <a:ext uri="{FF2B5EF4-FFF2-40B4-BE49-F238E27FC236}">
                      <a16:creationId xmlns:a16="http://schemas.microsoft.com/office/drawing/2014/main" id="{789AA91D-43EA-0E85-ABC7-B5B857A4B215}"/>
                    </a:ext>
                  </a:extLst>
                </p14:cNvPr>
                <p14:cNvContentPartPr/>
                <p14:nvPr/>
              </p14:nvContentPartPr>
              <p14:xfrm>
                <a:off x="8872351" y="2743181"/>
                <a:ext cx="2399400" cy="79560"/>
              </p14:xfrm>
            </p:contentPart>
          </mc:Choice>
          <mc:Fallback>
            <p:pic>
              <p:nvPicPr>
                <p:cNvPr id="7" name="Ink 6">
                  <a:extLst>
                    <a:ext uri="{FF2B5EF4-FFF2-40B4-BE49-F238E27FC236}">
                      <a16:creationId xmlns:a16="http://schemas.microsoft.com/office/drawing/2014/main" id="{789AA91D-43EA-0E85-ABC7-B5B857A4B215}"/>
                    </a:ext>
                  </a:extLst>
                </p:cNvPr>
                <p:cNvPicPr/>
                <p:nvPr/>
              </p:nvPicPr>
              <p:blipFill>
                <a:blip r:embed="rId67"/>
                <a:stretch>
                  <a:fillRect/>
                </a:stretch>
              </p:blipFill>
              <p:spPr>
                <a:xfrm>
                  <a:off x="8863351" y="2734541"/>
                  <a:ext cx="24170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 name="Ink 7">
                  <a:extLst>
                    <a:ext uri="{FF2B5EF4-FFF2-40B4-BE49-F238E27FC236}">
                      <a16:creationId xmlns:a16="http://schemas.microsoft.com/office/drawing/2014/main" id="{BB39E681-E9FC-4F2F-2303-47E28ECB6290}"/>
                    </a:ext>
                  </a:extLst>
                </p14:cNvPr>
                <p14:cNvContentPartPr/>
                <p14:nvPr/>
              </p14:nvContentPartPr>
              <p14:xfrm>
                <a:off x="11259511" y="2005541"/>
                <a:ext cx="45720" cy="846720"/>
              </p14:xfrm>
            </p:contentPart>
          </mc:Choice>
          <mc:Fallback>
            <p:pic>
              <p:nvPicPr>
                <p:cNvPr id="8" name="Ink 7">
                  <a:extLst>
                    <a:ext uri="{FF2B5EF4-FFF2-40B4-BE49-F238E27FC236}">
                      <a16:creationId xmlns:a16="http://schemas.microsoft.com/office/drawing/2014/main" id="{BB39E681-E9FC-4F2F-2303-47E28ECB6290}"/>
                    </a:ext>
                  </a:extLst>
                </p:cNvPr>
                <p:cNvPicPr/>
                <p:nvPr/>
              </p:nvPicPr>
              <p:blipFill>
                <a:blip r:embed="rId69"/>
                <a:stretch>
                  <a:fillRect/>
                </a:stretch>
              </p:blipFill>
              <p:spPr>
                <a:xfrm>
                  <a:off x="11250511" y="1996901"/>
                  <a:ext cx="63360" cy="864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id="{C21B7A3A-2D27-445B-6E1A-817ACE6D598E}"/>
                    </a:ext>
                  </a:extLst>
                </p14:cNvPr>
                <p14:cNvContentPartPr/>
                <p14:nvPr/>
              </p14:nvContentPartPr>
              <p14:xfrm>
                <a:off x="9252151" y="2212901"/>
                <a:ext cx="20520" cy="146880"/>
              </p14:xfrm>
            </p:contentPart>
          </mc:Choice>
          <mc:Fallback>
            <p:pic>
              <p:nvPicPr>
                <p:cNvPr id="39" name="Ink 38">
                  <a:extLst>
                    <a:ext uri="{FF2B5EF4-FFF2-40B4-BE49-F238E27FC236}">
                      <a16:creationId xmlns:a16="http://schemas.microsoft.com/office/drawing/2014/main" id="{C21B7A3A-2D27-445B-6E1A-817ACE6D598E}"/>
                    </a:ext>
                  </a:extLst>
                </p:cNvPr>
                <p:cNvPicPr/>
                <p:nvPr/>
              </p:nvPicPr>
              <p:blipFill>
                <a:blip r:embed="rId71"/>
                <a:stretch>
                  <a:fillRect/>
                </a:stretch>
              </p:blipFill>
              <p:spPr>
                <a:xfrm>
                  <a:off x="9243151" y="2203901"/>
                  <a:ext cx="381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F44B087E-42E7-FB27-FA1D-344CE32FB898}"/>
                    </a:ext>
                  </a:extLst>
                </p14:cNvPr>
                <p14:cNvContentPartPr/>
                <p14:nvPr/>
              </p14:nvContentPartPr>
              <p14:xfrm>
                <a:off x="9153871" y="2153501"/>
                <a:ext cx="299880" cy="187560"/>
              </p14:xfrm>
            </p:contentPart>
          </mc:Choice>
          <mc:Fallback>
            <p:pic>
              <p:nvPicPr>
                <p:cNvPr id="40" name="Ink 39">
                  <a:extLst>
                    <a:ext uri="{FF2B5EF4-FFF2-40B4-BE49-F238E27FC236}">
                      <a16:creationId xmlns:a16="http://schemas.microsoft.com/office/drawing/2014/main" id="{F44B087E-42E7-FB27-FA1D-344CE32FB898}"/>
                    </a:ext>
                  </a:extLst>
                </p:cNvPr>
                <p:cNvPicPr/>
                <p:nvPr/>
              </p:nvPicPr>
              <p:blipFill>
                <a:blip r:embed="rId73"/>
                <a:stretch>
                  <a:fillRect/>
                </a:stretch>
              </p:blipFill>
              <p:spPr>
                <a:xfrm>
                  <a:off x="9145231" y="2144501"/>
                  <a:ext cx="3175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id="{A2935E6C-5BFE-3C7A-7E30-818AA6120AD0}"/>
                    </a:ext>
                  </a:extLst>
                </p14:cNvPr>
                <p14:cNvContentPartPr/>
                <p14:nvPr/>
              </p14:nvContentPartPr>
              <p14:xfrm>
                <a:off x="9526111" y="2121461"/>
                <a:ext cx="189000" cy="211320"/>
              </p14:xfrm>
            </p:contentPart>
          </mc:Choice>
          <mc:Fallback>
            <p:pic>
              <p:nvPicPr>
                <p:cNvPr id="41" name="Ink 40">
                  <a:extLst>
                    <a:ext uri="{FF2B5EF4-FFF2-40B4-BE49-F238E27FC236}">
                      <a16:creationId xmlns:a16="http://schemas.microsoft.com/office/drawing/2014/main" id="{A2935E6C-5BFE-3C7A-7E30-818AA6120AD0}"/>
                    </a:ext>
                  </a:extLst>
                </p:cNvPr>
                <p:cNvPicPr/>
                <p:nvPr/>
              </p:nvPicPr>
              <p:blipFill>
                <a:blip r:embed="rId75"/>
                <a:stretch>
                  <a:fillRect/>
                </a:stretch>
              </p:blipFill>
              <p:spPr>
                <a:xfrm>
                  <a:off x="9517111" y="2112461"/>
                  <a:ext cx="2066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id="{391987BF-13A9-4438-EF1C-59063B31B98E}"/>
                    </a:ext>
                  </a:extLst>
                </p14:cNvPr>
                <p14:cNvContentPartPr/>
                <p14:nvPr/>
              </p14:nvContentPartPr>
              <p14:xfrm>
                <a:off x="9636631" y="2425301"/>
                <a:ext cx="227160" cy="264600"/>
              </p14:xfrm>
            </p:contentPart>
          </mc:Choice>
          <mc:Fallback>
            <p:pic>
              <p:nvPicPr>
                <p:cNvPr id="42" name="Ink 41">
                  <a:extLst>
                    <a:ext uri="{FF2B5EF4-FFF2-40B4-BE49-F238E27FC236}">
                      <a16:creationId xmlns:a16="http://schemas.microsoft.com/office/drawing/2014/main" id="{391987BF-13A9-4438-EF1C-59063B31B98E}"/>
                    </a:ext>
                  </a:extLst>
                </p:cNvPr>
                <p:cNvPicPr/>
                <p:nvPr/>
              </p:nvPicPr>
              <p:blipFill>
                <a:blip r:embed="rId77"/>
                <a:stretch>
                  <a:fillRect/>
                </a:stretch>
              </p:blipFill>
              <p:spPr>
                <a:xfrm>
                  <a:off x="9627991" y="2416301"/>
                  <a:ext cx="2448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89E33EC2-45AB-3D35-8AF7-4973716A2177}"/>
                    </a:ext>
                  </a:extLst>
                </p14:cNvPr>
                <p14:cNvContentPartPr/>
                <p14:nvPr/>
              </p14:nvContentPartPr>
              <p14:xfrm>
                <a:off x="9922831" y="2435741"/>
                <a:ext cx="273960" cy="381240"/>
              </p14:xfrm>
            </p:contentPart>
          </mc:Choice>
          <mc:Fallback>
            <p:pic>
              <p:nvPicPr>
                <p:cNvPr id="43" name="Ink 42">
                  <a:extLst>
                    <a:ext uri="{FF2B5EF4-FFF2-40B4-BE49-F238E27FC236}">
                      <a16:creationId xmlns:a16="http://schemas.microsoft.com/office/drawing/2014/main" id="{89E33EC2-45AB-3D35-8AF7-4973716A2177}"/>
                    </a:ext>
                  </a:extLst>
                </p:cNvPr>
                <p:cNvPicPr/>
                <p:nvPr/>
              </p:nvPicPr>
              <p:blipFill>
                <a:blip r:embed="rId79"/>
                <a:stretch>
                  <a:fillRect/>
                </a:stretch>
              </p:blipFill>
              <p:spPr>
                <a:xfrm>
                  <a:off x="9913831" y="2427101"/>
                  <a:ext cx="29160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Ink 43">
                  <a:extLst>
                    <a:ext uri="{FF2B5EF4-FFF2-40B4-BE49-F238E27FC236}">
                      <a16:creationId xmlns:a16="http://schemas.microsoft.com/office/drawing/2014/main" id="{C24ED079-29F7-EF48-50EA-D5C9FC2A7647}"/>
                    </a:ext>
                  </a:extLst>
                </p14:cNvPr>
                <p14:cNvContentPartPr/>
                <p14:nvPr/>
              </p14:nvContentPartPr>
              <p14:xfrm>
                <a:off x="10205791" y="2479661"/>
                <a:ext cx="70200" cy="212400"/>
              </p14:xfrm>
            </p:contentPart>
          </mc:Choice>
          <mc:Fallback>
            <p:pic>
              <p:nvPicPr>
                <p:cNvPr id="44" name="Ink 43">
                  <a:extLst>
                    <a:ext uri="{FF2B5EF4-FFF2-40B4-BE49-F238E27FC236}">
                      <a16:creationId xmlns:a16="http://schemas.microsoft.com/office/drawing/2014/main" id="{C24ED079-29F7-EF48-50EA-D5C9FC2A7647}"/>
                    </a:ext>
                  </a:extLst>
                </p:cNvPr>
                <p:cNvPicPr/>
                <p:nvPr/>
              </p:nvPicPr>
              <p:blipFill>
                <a:blip r:embed="rId81"/>
                <a:stretch>
                  <a:fillRect/>
                </a:stretch>
              </p:blipFill>
              <p:spPr>
                <a:xfrm>
                  <a:off x="10196791" y="2471021"/>
                  <a:ext cx="878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Ink 44">
                  <a:extLst>
                    <a:ext uri="{FF2B5EF4-FFF2-40B4-BE49-F238E27FC236}">
                      <a16:creationId xmlns:a16="http://schemas.microsoft.com/office/drawing/2014/main" id="{756809D3-B392-DC48-E823-AADE87BBD271}"/>
                    </a:ext>
                  </a:extLst>
                </p14:cNvPr>
                <p14:cNvContentPartPr/>
                <p14:nvPr/>
              </p14:nvContentPartPr>
              <p14:xfrm>
                <a:off x="10345471" y="2537981"/>
                <a:ext cx="329400" cy="360000"/>
              </p14:xfrm>
            </p:contentPart>
          </mc:Choice>
          <mc:Fallback>
            <p:pic>
              <p:nvPicPr>
                <p:cNvPr id="45" name="Ink 44">
                  <a:extLst>
                    <a:ext uri="{FF2B5EF4-FFF2-40B4-BE49-F238E27FC236}">
                      <a16:creationId xmlns:a16="http://schemas.microsoft.com/office/drawing/2014/main" id="{756809D3-B392-DC48-E823-AADE87BBD271}"/>
                    </a:ext>
                  </a:extLst>
                </p:cNvPr>
                <p:cNvPicPr/>
                <p:nvPr/>
              </p:nvPicPr>
              <p:blipFill>
                <a:blip r:embed="rId83"/>
                <a:stretch>
                  <a:fillRect/>
                </a:stretch>
              </p:blipFill>
              <p:spPr>
                <a:xfrm>
                  <a:off x="10336831" y="2529341"/>
                  <a:ext cx="34704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Ink 45">
                  <a:extLst>
                    <a:ext uri="{FF2B5EF4-FFF2-40B4-BE49-F238E27FC236}">
                      <a16:creationId xmlns:a16="http://schemas.microsoft.com/office/drawing/2014/main" id="{248D32CD-CC5D-0652-5002-26981162390B}"/>
                    </a:ext>
                  </a:extLst>
                </p14:cNvPr>
                <p14:cNvContentPartPr/>
                <p14:nvPr/>
              </p14:nvContentPartPr>
              <p14:xfrm>
                <a:off x="10705471" y="2555981"/>
                <a:ext cx="118080" cy="119520"/>
              </p14:xfrm>
            </p:contentPart>
          </mc:Choice>
          <mc:Fallback>
            <p:pic>
              <p:nvPicPr>
                <p:cNvPr id="46" name="Ink 45">
                  <a:extLst>
                    <a:ext uri="{FF2B5EF4-FFF2-40B4-BE49-F238E27FC236}">
                      <a16:creationId xmlns:a16="http://schemas.microsoft.com/office/drawing/2014/main" id="{248D32CD-CC5D-0652-5002-26981162390B}"/>
                    </a:ext>
                  </a:extLst>
                </p:cNvPr>
                <p:cNvPicPr/>
                <p:nvPr/>
              </p:nvPicPr>
              <p:blipFill>
                <a:blip r:embed="rId85"/>
                <a:stretch>
                  <a:fillRect/>
                </a:stretch>
              </p:blipFill>
              <p:spPr>
                <a:xfrm>
                  <a:off x="10696831" y="2547341"/>
                  <a:ext cx="1357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Ink 46">
                  <a:extLst>
                    <a:ext uri="{FF2B5EF4-FFF2-40B4-BE49-F238E27FC236}">
                      <a16:creationId xmlns:a16="http://schemas.microsoft.com/office/drawing/2014/main" id="{94D21E74-7A95-B75F-15F7-334060E80316}"/>
                    </a:ext>
                  </a:extLst>
                </p14:cNvPr>
                <p14:cNvContentPartPr/>
                <p14:nvPr/>
              </p14:nvContentPartPr>
              <p14:xfrm>
                <a:off x="10896271" y="2494421"/>
                <a:ext cx="183960" cy="191520"/>
              </p14:xfrm>
            </p:contentPart>
          </mc:Choice>
          <mc:Fallback>
            <p:pic>
              <p:nvPicPr>
                <p:cNvPr id="47" name="Ink 46">
                  <a:extLst>
                    <a:ext uri="{FF2B5EF4-FFF2-40B4-BE49-F238E27FC236}">
                      <a16:creationId xmlns:a16="http://schemas.microsoft.com/office/drawing/2014/main" id="{94D21E74-7A95-B75F-15F7-334060E80316}"/>
                    </a:ext>
                  </a:extLst>
                </p:cNvPr>
                <p:cNvPicPr/>
                <p:nvPr/>
              </p:nvPicPr>
              <p:blipFill>
                <a:blip r:embed="rId87"/>
                <a:stretch>
                  <a:fillRect/>
                </a:stretch>
              </p:blipFill>
              <p:spPr>
                <a:xfrm>
                  <a:off x="10887271" y="2485421"/>
                  <a:ext cx="2016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2" name="Ink 61">
                  <a:extLst>
                    <a:ext uri="{FF2B5EF4-FFF2-40B4-BE49-F238E27FC236}">
                      <a16:creationId xmlns:a16="http://schemas.microsoft.com/office/drawing/2014/main" id="{0A5D01D4-BA44-7087-B7F9-D808AC134D99}"/>
                    </a:ext>
                  </a:extLst>
                </p14:cNvPr>
                <p14:cNvContentPartPr/>
                <p14:nvPr/>
              </p14:nvContentPartPr>
              <p14:xfrm>
                <a:off x="10175911" y="1631141"/>
                <a:ext cx="304200" cy="392400"/>
              </p14:xfrm>
            </p:contentPart>
          </mc:Choice>
          <mc:Fallback>
            <p:pic>
              <p:nvPicPr>
                <p:cNvPr id="62" name="Ink 61">
                  <a:extLst>
                    <a:ext uri="{FF2B5EF4-FFF2-40B4-BE49-F238E27FC236}">
                      <a16:creationId xmlns:a16="http://schemas.microsoft.com/office/drawing/2014/main" id="{0A5D01D4-BA44-7087-B7F9-D808AC134D99}"/>
                    </a:ext>
                  </a:extLst>
                </p:cNvPr>
                <p:cNvPicPr/>
                <p:nvPr/>
              </p:nvPicPr>
              <p:blipFill>
                <a:blip r:embed="rId89"/>
                <a:stretch>
                  <a:fillRect/>
                </a:stretch>
              </p:blipFill>
              <p:spPr>
                <a:xfrm>
                  <a:off x="10167271" y="1622501"/>
                  <a:ext cx="32184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3" name="Ink 62">
                  <a:extLst>
                    <a:ext uri="{FF2B5EF4-FFF2-40B4-BE49-F238E27FC236}">
                      <a16:creationId xmlns:a16="http://schemas.microsoft.com/office/drawing/2014/main" id="{2BA23308-C73C-4CF2-58C2-BFD5410C6E6E}"/>
                    </a:ext>
                  </a:extLst>
                </p14:cNvPr>
                <p14:cNvContentPartPr/>
                <p14:nvPr/>
              </p14:nvContentPartPr>
              <p14:xfrm>
                <a:off x="10569031" y="1760741"/>
                <a:ext cx="133560" cy="206280"/>
              </p14:xfrm>
            </p:contentPart>
          </mc:Choice>
          <mc:Fallback>
            <p:pic>
              <p:nvPicPr>
                <p:cNvPr id="63" name="Ink 62">
                  <a:extLst>
                    <a:ext uri="{FF2B5EF4-FFF2-40B4-BE49-F238E27FC236}">
                      <a16:creationId xmlns:a16="http://schemas.microsoft.com/office/drawing/2014/main" id="{2BA23308-C73C-4CF2-58C2-BFD5410C6E6E}"/>
                    </a:ext>
                  </a:extLst>
                </p:cNvPr>
                <p:cNvPicPr/>
                <p:nvPr/>
              </p:nvPicPr>
              <p:blipFill>
                <a:blip r:embed="rId91"/>
                <a:stretch>
                  <a:fillRect/>
                </a:stretch>
              </p:blipFill>
              <p:spPr>
                <a:xfrm>
                  <a:off x="10560031" y="1751741"/>
                  <a:ext cx="1512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4" name="Ink 63">
                  <a:extLst>
                    <a:ext uri="{FF2B5EF4-FFF2-40B4-BE49-F238E27FC236}">
                      <a16:creationId xmlns:a16="http://schemas.microsoft.com/office/drawing/2014/main" id="{EB2F7F82-A78C-0D22-8408-46DFFC03D077}"/>
                    </a:ext>
                  </a:extLst>
                </p14:cNvPr>
                <p14:cNvContentPartPr/>
                <p14:nvPr/>
              </p14:nvContentPartPr>
              <p14:xfrm>
                <a:off x="10788631" y="1691261"/>
                <a:ext cx="168480" cy="291600"/>
              </p14:xfrm>
            </p:contentPart>
          </mc:Choice>
          <mc:Fallback>
            <p:pic>
              <p:nvPicPr>
                <p:cNvPr id="64" name="Ink 63">
                  <a:extLst>
                    <a:ext uri="{FF2B5EF4-FFF2-40B4-BE49-F238E27FC236}">
                      <a16:creationId xmlns:a16="http://schemas.microsoft.com/office/drawing/2014/main" id="{EB2F7F82-A78C-0D22-8408-46DFFC03D077}"/>
                    </a:ext>
                  </a:extLst>
                </p:cNvPr>
                <p:cNvPicPr/>
                <p:nvPr/>
              </p:nvPicPr>
              <p:blipFill>
                <a:blip r:embed="rId93"/>
                <a:stretch>
                  <a:fillRect/>
                </a:stretch>
              </p:blipFill>
              <p:spPr>
                <a:xfrm>
                  <a:off x="10779631" y="1682261"/>
                  <a:ext cx="1861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0" name="Ink 69">
                  <a:extLst>
                    <a:ext uri="{FF2B5EF4-FFF2-40B4-BE49-F238E27FC236}">
                      <a16:creationId xmlns:a16="http://schemas.microsoft.com/office/drawing/2014/main" id="{A1A7B69E-E13C-AED9-F26A-E444E41A4D6F}"/>
                    </a:ext>
                  </a:extLst>
                </p14:cNvPr>
                <p14:cNvContentPartPr/>
                <p14:nvPr/>
              </p14:nvContentPartPr>
              <p14:xfrm>
                <a:off x="7973791" y="933101"/>
                <a:ext cx="898920" cy="40680"/>
              </p14:xfrm>
            </p:contentPart>
          </mc:Choice>
          <mc:Fallback>
            <p:pic>
              <p:nvPicPr>
                <p:cNvPr id="70" name="Ink 69">
                  <a:extLst>
                    <a:ext uri="{FF2B5EF4-FFF2-40B4-BE49-F238E27FC236}">
                      <a16:creationId xmlns:a16="http://schemas.microsoft.com/office/drawing/2014/main" id="{A1A7B69E-E13C-AED9-F26A-E444E41A4D6F}"/>
                    </a:ext>
                  </a:extLst>
                </p:cNvPr>
                <p:cNvPicPr/>
                <p:nvPr/>
              </p:nvPicPr>
              <p:blipFill>
                <a:blip r:embed="rId95"/>
                <a:stretch>
                  <a:fillRect/>
                </a:stretch>
              </p:blipFill>
              <p:spPr>
                <a:xfrm>
                  <a:off x="7964791" y="924461"/>
                  <a:ext cx="9165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1" name="Ink 70">
                  <a:extLst>
                    <a:ext uri="{FF2B5EF4-FFF2-40B4-BE49-F238E27FC236}">
                      <a16:creationId xmlns:a16="http://schemas.microsoft.com/office/drawing/2014/main" id="{C315EAF7-E707-B346-984E-E44F81D234E5}"/>
                    </a:ext>
                  </a:extLst>
                </p14:cNvPr>
                <p14:cNvContentPartPr/>
                <p14:nvPr/>
              </p14:nvContentPartPr>
              <p14:xfrm>
                <a:off x="7867231" y="807461"/>
                <a:ext cx="224640" cy="251640"/>
              </p14:xfrm>
            </p:contentPart>
          </mc:Choice>
          <mc:Fallback>
            <p:pic>
              <p:nvPicPr>
                <p:cNvPr id="71" name="Ink 70">
                  <a:extLst>
                    <a:ext uri="{FF2B5EF4-FFF2-40B4-BE49-F238E27FC236}">
                      <a16:creationId xmlns:a16="http://schemas.microsoft.com/office/drawing/2014/main" id="{C315EAF7-E707-B346-984E-E44F81D234E5}"/>
                    </a:ext>
                  </a:extLst>
                </p:cNvPr>
                <p:cNvPicPr/>
                <p:nvPr/>
              </p:nvPicPr>
              <p:blipFill>
                <a:blip r:embed="rId97"/>
                <a:stretch>
                  <a:fillRect/>
                </a:stretch>
              </p:blipFill>
              <p:spPr>
                <a:xfrm>
                  <a:off x="7858591" y="798461"/>
                  <a:ext cx="2422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2" name="Ink 71">
                  <a:extLst>
                    <a:ext uri="{FF2B5EF4-FFF2-40B4-BE49-F238E27FC236}">
                      <a16:creationId xmlns:a16="http://schemas.microsoft.com/office/drawing/2014/main" id="{EA87A460-91F3-45B0-5658-01484A869AA4}"/>
                    </a:ext>
                  </a:extLst>
                </p14:cNvPr>
                <p14:cNvContentPartPr/>
                <p14:nvPr/>
              </p14:nvContentPartPr>
              <p14:xfrm>
                <a:off x="7264951" y="588941"/>
                <a:ext cx="221040" cy="215280"/>
              </p14:xfrm>
            </p:contentPart>
          </mc:Choice>
          <mc:Fallback>
            <p:pic>
              <p:nvPicPr>
                <p:cNvPr id="72" name="Ink 71">
                  <a:extLst>
                    <a:ext uri="{FF2B5EF4-FFF2-40B4-BE49-F238E27FC236}">
                      <a16:creationId xmlns:a16="http://schemas.microsoft.com/office/drawing/2014/main" id="{EA87A460-91F3-45B0-5658-01484A869AA4}"/>
                    </a:ext>
                  </a:extLst>
                </p:cNvPr>
                <p:cNvPicPr/>
                <p:nvPr/>
              </p:nvPicPr>
              <p:blipFill>
                <a:blip r:embed="rId99"/>
                <a:stretch>
                  <a:fillRect/>
                </a:stretch>
              </p:blipFill>
              <p:spPr>
                <a:xfrm>
                  <a:off x="7255951" y="579941"/>
                  <a:ext cx="2386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3" name="Ink 72">
                  <a:extLst>
                    <a:ext uri="{FF2B5EF4-FFF2-40B4-BE49-F238E27FC236}">
                      <a16:creationId xmlns:a16="http://schemas.microsoft.com/office/drawing/2014/main" id="{BA674DDF-D825-A75E-E66A-4857EBC2E80B}"/>
                    </a:ext>
                  </a:extLst>
                </p14:cNvPr>
                <p14:cNvContentPartPr/>
                <p14:nvPr/>
              </p14:nvContentPartPr>
              <p14:xfrm>
                <a:off x="7551151" y="570221"/>
                <a:ext cx="39240" cy="235800"/>
              </p14:xfrm>
            </p:contentPart>
          </mc:Choice>
          <mc:Fallback>
            <p:pic>
              <p:nvPicPr>
                <p:cNvPr id="73" name="Ink 72">
                  <a:extLst>
                    <a:ext uri="{FF2B5EF4-FFF2-40B4-BE49-F238E27FC236}">
                      <a16:creationId xmlns:a16="http://schemas.microsoft.com/office/drawing/2014/main" id="{BA674DDF-D825-A75E-E66A-4857EBC2E80B}"/>
                    </a:ext>
                  </a:extLst>
                </p:cNvPr>
                <p:cNvPicPr/>
                <p:nvPr/>
              </p:nvPicPr>
              <p:blipFill>
                <a:blip r:embed="rId101"/>
                <a:stretch>
                  <a:fillRect/>
                </a:stretch>
              </p:blipFill>
              <p:spPr>
                <a:xfrm>
                  <a:off x="7542151" y="561581"/>
                  <a:ext cx="5688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4" name="Ink 73">
                  <a:extLst>
                    <a:ext uri="{FF2B5EF4-FFF2-40B4-BE49-F238E27FC236}">
                      <a16:creationId xmlns:a16="http://schemas.microsoft.com/office/drawing/2014/main" id="{FCFFDBD8-5768-37DC-ABDA-28050C52C31D}"/>
                    </a:ext>
                  </a:extLst>
                </p14:cNvPr>
                <p14:cNvContentPartPr/>
                <p14:nvPr/>
              </p14:nvContentPartPr>
              <p14:xfrm>
                <a:off x="7936711" y="2293181"/>
                <a:ext cx="118080" cy="237960"/>
              </p14:xfrm>
            </p:contentPart>
          </mc:Choice>
          <mc:Fallback>
            <p:pic>
              <p:nvPicPr>
                <p:cNvPr id="74" name="Ink 73">
                  <a:extLst>
                    <a:ext uri="{FF2B5EF4-FFF2-40B4-BE49-F238E27FC236}">
                      <a16:creationId xmlns:a16="http://schemas.microsoft.com/office/drawing/2014/main" id="{FCFFDBD8-5768-37DC-ABDA-28050C52C31D}"/>
                    </a:ext>
                  </a:extLst>
                </p:cNvPr>
                <p:cNvPicPr/>
                <p:nvPr/>
              </p:nvPicPr>
              <p:blipFill>
                <a:blip r:embed="rId103"/>
                <a:stretch>
                  <a:fillRect/>
                </a:stretch>
              </p:blipFill>
              <p:spPr>
                <a:xfrm>
                  <a:off x="7928071" y="2284181"/>
                  <a:ext cx="1357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5" name="Ink 74">
                  <a:extLst>
                    <a:ext uri="{FF2B5EF4-FFF2-40B4-BE49-F238E27FC236}">
                      <a16:creationId xmlns:a16="http://schemas.microsoft.com/office/drawing/2014/main" id="{67A31245-563A-A4E2-366F-DECD73C89342}"/>
                    </a:ext>
                  </a:extLst>
                </p14:cNvPr>
                <p14:cNvContentPartPr/>
                <p14:nvPr/>
              </p14:nvContentPartPr>
              <p14:xfrm>
                <a:off x="8013391" y="2408741"/>
                <a:ext cx="936000" cy="18000"/>
              </p14:xfrm>
            </p:contentPart>
          </mc:Choice>
          <mc:Fallback>
            <p:pic>
              <p:nvPicPr>
                <p:cNvPr id="75" name="Ink 74">
                  <a:extLst>
                    <a:ext uri="{FF2B5EF4-FFF2-40B4-BE49-F238E27FC236}">
                      <a16:creationId xmlns:a16="http://schemas.microsoft.com/office/drawing/2014/main" id="{67A31245-563A-A4E2-366F-DECD73C89342}"/>
                    </a:ext>
                  </a:extLst>
                </p:cNvPr>
                <p:cNvPicPr/>
                <p:nvPr/>
              </p:nvPicPr>
              <p:blipFill>
                <a:blip r:embed="rId105"/>
                <a:stretch>
                  <a:fillRect/>
                </a:stretch>
              </p:blipFill>
              <p:spPr>
                <a:xfrm>
                  <a:off x="8004391" y="2400101"/>
                  <a:ext cx="953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6" name="Ink 75">
                  <a:extLst>
                    <a:ext uri="{FF2B5EF4-FFF2-40B4-BE49-F238E27FC236}">
                      <a16:creationId xmlns:a16="http://schemas.microsoft.com/office/drawing/2014/main" id="{84EE4F6F-AD31-97EB-34B1-E5CE6D38EA20}"/>
                    </a:ext>
                  </a:extLst>
                </p14:cNvPr>
                <p14:cNvContentPartPr/>
                <p14:nvPr/>
              </p14:nvContentPartPr>
              <p14:xfrm>
                <a:off x="7580311" y="2102021"/>
                <a:ext cx="209520" cy="180000"/>
              </p14:xfrm>
            </p:contentPart>
          </mc:Choice>
          <mc:Fallback>
            <p:pic>
              <p:nvPicPr>
                <p:cNvPr id="76" name="Ink 75">
                  <a:extLst>
                    <a:ext uri="{FF2B5EF4-FFF2-40B4-BE49-F238E27FC236}">
                      <a16:creationId xmlns:a16="http://schemas.microsoft.com/office/drawing/2014/main" id="{84EE4F6F-AD31-97EB-34B1-E5CE6D38EA20}"/>
                    </a:ext>
                  </a:extLst>
                </p:cNvPr>
                <p:cNvPicPr/>
                <p:nvPr/>
              </p:nvPicPr>
              <p:blipFill>
                <a:blip r:embed="rId107"/>
                <a:stretch>
                  <a:fillRect/>
                </a:stretch>
              </p:blipFill>
              <p:spPr>
                <a:xfrm>
                  <a:off x="7571671" y="2093021"/>
                  <a:ext cx="2271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7" name="Ink 76">
                  <a:extLst>
                    <a:ext uri="{FF2B5EF4-FFF2-40B4-BE49-F238E27FC236}">
                      <a16:creationId xmlns:a16="http://schemas.microsoft.com/office/drawing/2014/main" id="{19A09F14-7720-B2F1-0D14-945729E7AABD}"/>
                    </a:ext>
                  </a:extLst>
                </p14:cNvPr>
                <p14:cNvContentPartPr/>
                <p14:nvPr/>
              </p14:nvContentPartPr>
              <p14:xfrm>
                <a:off x="7857511" y="2084741"/>
                <a:ext cx="185040" cy="166680"/>
              </p14:xfrm>
            </p:contentPart>
          </mc:Choice>
          <mc:Fallback>
            <p:pic>
              <p:nvPicPr>
                <p:cNvPr id="77" name="Ink 76">
                  <a:extLst>
                    <a:ext uri="{FF2B5EF4-FFF2-40B4-BE49-F238E27FC236}">
                      <a16:creationId xmlns:a16="http://schemas.microsoft.com/office/drawing/2014/main" id="{19A09F14-7720-B2F1-0D14-945729E7AABD}"/>
                    </a:ext>
                  </a:extLst>
                </p:cNvPr>
                <p:cNvPicPr/>
                <p:nvPr/>
              </p:nvPicPr>
              <p:blipFill>
                <a:blip r:embed="rId109"/>
                <a:stretch>
                  <a:fillRect/>
                </a:stretch>
              </p:blipFill>
              <p:spPr>
                <a:xfrm>
                  <a:off x="7848511" y="2076101"/>
                  <a:ext cx="2026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 name="Ink 8">
                  <a:extLst>
                    <a:ext uri="{FF2B5EF4-FFF2-40B4-BE49-F238E27FC236}">
                      <a16:creationId xmlns:a16="http://schemas.microsoft.com/office/drawing/2014/main" id="{07E89C24-BD53-1FE1-B602-BA95001089A3}"/>
                    </a:ext>
                  </a:extLst>
                </p14:cNvPr>
                <p14:cNvContentPartPr/>
                <p14:nvPr/>
              </p14:nvContentPartPr>
              <p14:xfrm>
                <a:off x="8927431" y="3435461"/>
                <a:ext cx="59400" cy="707040"/>
              </p14:xfrm>
            </p:contentPart>
          </mc:Choice>
          <mc:Fallback>
            <p:pic>
              <p:nvPicPr>
                <p:cNvPr id="9" name="Ink 8">
                  <a:extLst>
                    <a:ext uri="{FF2B5EF4-FFF2-40B4-BE49-F238E27FC236}">
                      <a16:creationId xmlns:a16="http://schemas.microsoft.com/office/drawing/2014/main" id="{07E89C24-BD53-1FE1-B602-BA95001089A3}"/>
                    </a:ext>
                  </a:extLst>
                </p:cNvPr>
                <p:cNvPicPr/>
                <p:nvPr/>
              </p:nvPicPr>
              <p:blipFill>
                <a:blip r:embed="rId111"/>
                <a:stretch>
                  <a:fillRect/>
                </a:stretch>
              </p:blipFill>
              <p:spPr>
                <a:xfrm>
                  <a:off x="8918431" y="3426821"/>
                  <a:ext cx="77040" cy="724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 name="Ink 9">
                  <a:extLst>
                    <a:ext uri="{FF2B5EF4-FFF2-40B4-BE49-F238E27FC236}">
                      <a16:creationId xmlns:a16="http://schemas.microsoft.com/office/drawing/2014/main" id="{4593364B-FABF-BC4B-94D7-14BA6F9E5302}"/>
                    </a:ext>
                  </a:extLst>
                </p14:cNvPr>
                <p14:cNvContentPartPr/>
                <p14:nvPr/>
              </p14:nvContentPartPr>
              <p14:xfrm>
                <a:off x="8829511" y="4089941"/>
                <a:ext cx="2524680" cy="80280"/>
              </p14:xfrm>
            </p:contentPart>
          </mc:Choice>
          <mc:Fallback>
            <p:pic>
              <p:nvPicPr>
                <p:cNvPr id="10" name="Ink 9">
                  <a:extLst>
                    <a:ext uri="{FF2B5EF4-FFF2-40B4-BE49-F238E27FC236}">
                      <a16:creationId xmlns:a16="http://schemas.microsoft.com/office/drawing/2014/main" id="{4593364B-FABF-BC4B-94D7-14BA6F9E5302}"/>
                    </a:ext>
                  </a:extLst>
                </p:cNvPr>
                <p:cNvPicPr/>
                <p:nvPr/>
              </p:nvPicPr>
              <p:blipFill>
                <a:blip r:embed="rId113"/>
                <a:stretch>
                  <a:fillRect/>
                </a:stretch>
              </p:blipFill>
              <p:spPr>
                <a:xfrm>
                  <a:off x="8820511" y="4080941"/>
                  <a:ext cx="25423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 name="Ink 10">
                  <a:extLst>
                    <a:ext uri="{FF2B5EF4-FFF2-40B4-BE49-F238E27FC236}">
                      <a16:creationId xmlns:a16="http://schemas.microsoft.com/office/drawing/2014/main" id="{905FB6B6-3461-1A33-230D-CE3A0779384B}"/>
                    </a:ext>
                  </a:extLst>
                </p14:cNvPr>
                <p14:cNvContentPartPr/>
                <p14:nvPr/>
              </p14:nvContentPartPr>
              <p14:xfrm>
                <a:off x="8839231" y="3461741"/>
                <a:ext cx="2596320" cy="770040"/>
              </p14:xfrm>
            </p:contentPart>
          </mc:Choice>
          <mc:Fallback>
            <p:pic>
              <p:nvPicPr>
                <p:cNvPr id="11" name="Ink 10">
                  <a:extLst>
                    <a:ext uri="{FF2B5EF4-FFF2-40B4-BE49-F238E27FC236}">
                      <a16:creationId xmlns:a16="http://schemas.microsoft.com/office/drawing/2014/main" id="{905FB6B6-3461-1A33-230D-CE3A0779384B}"/>
                    </a:ext>
                  </a:extLst>
                </p:cNvPr>
                <p:cNvPicPr/>
                <p:nvPr/>
              </p:nvPicPr>
              <p:blipFill>
                <a:blip r:embed="rId115"/>
                <a:stretch>
                  <a:fillRect/>
                </a:stretch>
              </p:blipFill>
              <p:spPr>
                <a:xfrm>
                  <a:off x="8830231" y="3453101"/>
                  <a:ext cx="2613960" cy="787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9" name="Ink 48">
                  <a:extLst>
                    <a:ext uri="{FF2B5EF4-FFF2-40B4-BE49-F238E27FC236}">
                      <a16:creationId xmlns:a16="http://schemas.microsoft.com/office/drawing/2014/main" id="{722710C5-3E78-6164-443E-A862084197D9}"/>
                    </a:ext>
                  </a:extLst>
                </p14:cNvPr>
                <p14:cNvContentPartPr/>
                <p14:nvPr/>
              </p14:nvContentPartPr>
              <p14:xfrm>
                <a:off x="9121831" y="3609701"/>
                <a:ext cx="198000" cy="207000"/>
              </p14:xfrm>
            </p:contentPart>
          </mc:Choice>
          <mc:Fallback>
            <p:pic>
              <p:nvPicPr>
                <p:cNvPr id="49" name="Ink 48">
                  <a:extLst>
                    <a:ext uri="{FF2B5EF4-FFF2-40B4-BE49-F238E27FC236}">
                      <a16:creationId xmlns:a16="http://schemas.microsoft.com/office/drawing/2014/main" id="{722710C5-3E78-6164-443E-A862084197D9}"/>
                    </a:ext>
                  </a:extLst>
                </p:cNvPr>
                <p:cNvPicPr/>
                <p:nvPr/>
              </p:nvPicPr>
              <p:blipFill>
                <a:blip r:embed="rId117"/>
                <a:stretch>
                  <a:fillRect/>
                </a:stretch>
              </p:blipFill>
              <p:spPr>
                <a:xfrm>
                  <a:off x="9112831" y="3601061"/>
                  <a:ext cx="2156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0" name="Ink 49">
                  <a:extLst>
                    <a:ext uri="{FF2B5EF4-FFF2-40B4-BE49-F238E27FC236}">
                      <a16:creationId xmlns:a16="http://schemas.microsoft.com/office/drawing/2014/main" id="{CC25304E-B5F7-FDC2-DE84-44AF1992381B}"/>
                    </a:ext>
                  </a:extLst>
                </p14:cNvPr>
                <p14:cNvContentPartPr/>
                <p14:nvPr/>
              </p14:nvContentPartPr>
              <p14:xfrm>
                <a:off x="9355111" y="3599621"/>
                <a:ext cx="100080" cy="244080"/>
              </p14:xfrm>
            </p:contentPart>
          </mc:Choice>
          <mc:Fallback>
            <p:pic>
              <p:nvPicPr>
                <p:cNvPr id="50" name="Ink 49">
                  <a:extLst>
                    <a:ext uri="{FF2B5EF4-FFF2-40B4-BE49-F238E27FC236}">
                      <a16:creationId xmlns:a16="http://schemas.microsoft.com/office/drawing/2014/main" id="{CC25304E-B5F7-FDC2-DE84-44AF1992381B}"/>
                    </a:ext>
                  </a:extLst>
                </p:cNvPr>
                <p:cNvPicPr/>
                <p:nvPr/>
              </p:nvPicPr>
              <p:blipFill>
                <a:blip r:embed="rId119"/>
                <a:stretch>
                  <a:fillRect/>
                </a:stretch>
              </p:blipFill>
              <p:spPr>
                <a:xfrm>
                  <a:off x="9346111" y="3590621"/>
                  <a:ext cx="1177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1" name="Ink 50">
                  <a:extLst>
                    <a:ext uri="{FF2B5EF4-FFF2-40B4-BE49-F238E27FC236}">
                      <a16:creationId xmlns:a16="http://schemas.microsoft.com/office/drawing/2014/main" id="{9B560D3C-B759-39B4-F347-7061528CE578}"/>
                    </a:ext>
                  </a:extLst>
                </p14:cNvPr>
                <p14:cNvContentPartPr/>
                <p14:nvPr/>
              </p14:nvContentPartPr>
              <p14:xfrm>
                <a:off x="9544831" y="3588821"/>
                <a:ext cx="121680" cy="232920"/>
              </p14:xfrm>
            </p:contentPart>
          </mc:Choice>
          <mc:Fallback>
            <p:pic>
              <p:nvPicPr>
                <p:cNvPr id="51" name="Ink 50">
                  <a:extLst>
                    <a:ext uri="{FF2B5EF4-FFF2-40B4-BE49-F238E27FC236}">
                      <a16:creationId xmlns:a16="http://schemas.microsoft.com/office/drawing/2014/main" id="{9B560D3C-B759-39B4-F347-7061528CE578}"/>
                    </a:ext>
                  </a:extLst>
                </p:cNvPr>
                <p:cNvPicPr/>
                <p:nvPr/>
              </p:nvPicPr>
              <p:blipFill>
                <a:blip r:embed="rId121"/>
                <a:stretch>
                  <a:fillRect/>
                </a:stretch>
              </p:blipFill>
              <p:spPr>
                <a:xfrm>
                  <a:off x="9536191" y="3579821"/>
                  <a:ext cx="1393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3" name="Ink 52">
                  <a:extLst>
                    <a:ext uri="{FF2B5EF4-FFF2-40B4-BE49-F238E27FC236}">
                      <a16:creationId xmlns:a16="http://schemas.microsoft.com/office/drawing/2014/main" id="{86887BCF-BDCA-D262-3C36-13DE740D0526}"/>
                    </a:ext>
                  </a:extLst>
                </p14:cNvPr>
                <p14:cNvContentPartPr/>
                <p14:nvPr/>
              </p14:nvContentPartPr>
              <p14:xfrm>
                <a:off x="9950551" y="3665501"/>
                <a:ext cx="128880" cy="483120"/>
              </p14:xfrm>
            </p:contentPart>
          </mc:Choice>
          <mc:Fallback>
            <p:pic>
              <p:nvPicPr>
                <p:cNvPr id="53" name="Ink 52">
                  <a:extLst>
                    <a:ext uri="{FF2B5EF4-FFF2-40B4-BE49-F238E27FC236}">
                      <a16:creationId xmlns:a16="http://schemas.microsoft.com/office/drawing/2014/main" id="{86887BCF-BDCA-D262-3C36-13DE740D0526}"/>
                    </a:ext>
                  </a:extLst>
                </p:cNvPr>
                <p:cNvPicPr/>
                <p:nvPr/>
              </p:nvPicPr>
              <p:blipFill>
                <a:blip r:embed="rId123"/>
                <a:stretch>
                  <a:fillRect/>
                </a:stretch>
              </p:blipFill>
              <p:spPr>
                <a:xfrm>
                  <a:off x="9941911" y="3656501"/>
                  <a:ext cx="14652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4" name="Ink 53">
                  <a:extLst>
                    <a:ext uri="{FF2B5EF4-FFF2-40B4-BE49-F238E27FC236}">
                      <a16:creationId xmlns:a16="http://schemas.microsoft.com/office/drawing/2014/main" id="{44D85504-268D-C44E-B6F0-65DB6FBA13E7}"/>
                    </a:ext>
                  </a:extLst>
                </p14:cNvPr>
                <p14:cNvContentPartPr/>
                <p14:nvPr/>
              </p14:nvContentPartPr>
              <p14:xfrm>
                <a:off x="9930391" y="3919661"/>
                <a:ext cx="221040" cy="127440"/>
              </p14:xfrm>
            </p:contentPart>
          </mc:Choice>
          <mc:Fallback>
            <p:pic>
              <p:nvPicPr>
                <p:cNvPr id="54" name="Ink 53">
                  <a:extLst>
                    <a:ext uri="{FF2B5EF4-FFF2-40B4-BE49-F238E27FC236}">
                      <a16:creationId xmlns:a16="http://schemas.microsoft.com/office/drawing/2014/main" id="{44D85504-268D-C44E-B6F0-65DB6FBA13E7}"/>
                    </a:ext>
                  </a:extLst>
                </p:cNvPr>
                <p:cNvPicPr/>
                <p:nvPr/>
              </p:nvPicPr>
              <p:blipFill>
                <a:blip r:embed="rId125"/>
                <a:stretch>
                  <a:fillRect/>
                </a:stretch>
              </p:blipFill>
              <p:spPr>
                <a:xfrm>
                  <a:off x="9921391" y="3910661"/>
                  <a:ext cx="2386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5" name="Ink 54">
                  <a:extLst>
                    <a:ext uri="{FF2B5EF4-FFF2-40B4-BE49-F238E27FC236}">
                      <a16:creationId xmlns:a16="http://schemas.microsoft.com/office/drawing/2014/main" id="{D9E12581-2201-8A14-C33D-193BE5DF2E8A}"/>
                    </a:ext>
                  </a:extLst>
                </p14:cNvPr>
                <p14:cNvContentPartPr/>
                <p14:nvPr/>
              </p14:nvContentPartPr>
              <p14:xfrm>
                <a:off x="10152511" y="3861701"/>
                <a:ext cx="4320" cy="2520"/>
              </p14:xfrm>
            </p:contentPart>
          </mc:Choice>
          <mc:Fallback>
            <p:pic>
              <p:nvPicPr>
                <p:cNvPr id="55" name="Ink 54">
                  <a:extLst>
                    <a:ext uri="{FF2B5EF4-FFF2-40B4-BE49-F238E27FC236}">
                      <a16:creationId xmlns:a16="http://schemas.microsoft.com/office/drawing/2014/main" id="{D9E12581-2201-8A14-C33D-193BE5DF2E8A}"/>
                    </a:ext>
                  </a:extLst>
                </p:cNvPr>
                <p:cNvPicPr/>
                <p:nvPr/>
              </p:nvPicPr>
              <p:blipFill>
                <a:blip r:embed="rId127"/>
                <a:stretch>
                  <a:fillRect/>
                </a:stretch>
              </p:blipFill>
              <p:spPr>
                <a:xfrm>
                  <a:off x="10143871" y="3853061"/>
                  <a:ext cx="219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6" name="Ink 55">
                  <a:extLst>
                    <a:ext uri="{FF2B5EF4-FFF2-40B4-BE49-F238E27FC236}">
                      <a16:creationId xmlns:a16="http://schemas.microsoft.com/office/drawing/2014/main" id="{76BD878F-DC3E-39AB-DD98-14E56E7E0533}"/>
                    </a:ext>
                  </a:extLst>
                </p14:cNvPr>
                <p14:cNvContentPartPr/>
                <p14:nvPr/>
              </p14:nvContentPartPr>
              <p14:xfrm>
                <a:off x="10234951" y="3916061"/>
                <a:ext cx="108360" cy="133920"/>
              </p14:xfrm>
            </p:contentPart>
          </mc:Choice>
          <mc:Fallback>
            <p:pic>
              <p:nvPicPr>
                <p:cNvPr id="56" name="Ink 55">
                  <a:extLst>
                    <a:ext uri="{FF2B5EF4-FFF2-40B4-BE49-F238E27FC236}">
                      <a16:creationId xmlns:a16="http://schemas.microsoft.com/office/drawing/2014/main" id="{76BD878F-DC3E-39AB-DD98-14E56E7E0533}"/>
                    </a:ext>
                  </a:extLst>
                </p:cNvPr>
                <p:cNvPicPr/>
                <p:nvPr/>
              </p:nvPicPr>
              <p:blipFill>
                <a:blip r:embed="rId129"/>
                <a:stretch>
                  <a:fillRect/>
                </a:stretch>
              </p:blipFill>
              <p:spPr>
                <a:xfrm>
                  <a:off x="10225951" y="3907421"/>
                  <a:ext cx="1260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7" name="Ink 56">
                  <a:extLst>
                    <a:ext uri="{FF2B5EF4-FFF2-40B4-BE49-F238E27FC236}">
                      <a16:creationId xmlns:a16="http://schemas.microsoft.com/office/drawing/2014/main" id="{F27A881D-BAB0-8AFA-1FF7-261440255D1B}"/>
                    </a:ext>
                  </a:extLst>
                </p14:cNvPr>
                <p14:cNvContentPartPr/>
                <p14:nvPr/>
              </p14:nvContentPartPr>
              <p14:xfrm>
                <a:off x="10366711" y="3903101"/>
                <a:ext cx="173520" cy="141840"/>
              </p14:xfrm>
            </p:contentPart>
          </mc:Choice>
          <mc:Fallback>
            <p:pic>
              <p:nvPicPr>
                <p:cNvPr id="57" name="Ink 56">
                  <a:extLst>
                    <a:ext uri="{FF2B5EF4-FFF2-40B4-BE49-F238E27FC236}">
                      <a16:creationId xmlns:a16="http://schemas.microsoft.com/office/drawing/2014/main" id="{F27A881D-BAB0-8AFA-1FF7-261440255D1B}"/>
                    </a:ext>
                  </a:extLst>
                </p:cNvPr>
                <p:cNvPicPr/>
                <p:nvPr/>
              </p:nvPicPr>
              <p:blipFill>
                <a:blip r:embed="rId131"/>
                <a:stretch>
                  <a:fillRect/>
                </a:stretch>
              </p:blipFill>
              <p:spPr>
                <a:xfrm>
                  <a:off x="10358071" y="3894461"/>
                  <a:ext cx="1911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8" name="Ink 57">
                  <a:extLst>
                    <a:ext uri="{FF2B5EF4-FFF2-40B4-BE49-F238E27FC236}">
                      <a16:creationId xmlns:a16="http://schemas.microsoft.com/office/drawing/2014/main" id="{B553BD0A-F9E7-FBD0-92AB-B47B71762E90}"/>
                    </a:ext>
                  </a:extLst>
                </p14:cNvPr>
                <p14:cNvContentPartPr/>
                <p14:nvPr/>
              </p14:nvContentPartPr>
              <p14:xfrm>
                <a:off x="10480471" y="3794741"/>
                <a:ext cx="20520" cy="36720"/>
              </p14:xfrm>
            </p:contentPart>
          </mc:Choice>
          <mc:Fallback>
            <p:pic>
              <p:nvPicPr>
                <p:cNvPr id="58" name="Ink 57">
                  <a:extLst>
                    <a:ext uri="{FF2B5EF4-FFF2-40B4-BE49-F238E27FC236}">
                      <a16:creationId xmlns:a16="http://schemas.microsoft.com/office/drawing/2014/main" id="{B553BD0A-F9E7-FBD0-92AB-B47B71762E90}"/>
                    </a:ext>
                  </a:extLst>
                </p:cNvPr>
                <p:cNvPicPr/>
                <p:nvPr/>
              </p:nvPicPr>
              <p:blipFill>
                <a:blip r:embed="rId133"/>
                <a:stretch>
                  <a:fillRect/>
                </a:stretch>
              </p:blipFill>
              <p:spPr>
                <a:xfrm>
                  <a:off x="10471831" y="3786101"/>
                  <a:ext cx="381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9" name="Ink 58">
                  <a:extLst>
                    <a:ext uri="{FF2B5EF4-FFF2-40B4-BE49-F238E27FC236}">
                      <a16:creationId xmlns:a16="http://schemas.microsoft.com/office/drawing/2014/main" id="{D51C6429-06E5-4013-0490-62703A6EB269}"/>
                    </a:ext>
                  </a:extLst>
                </p14:cNvPr>
                <p14:cNvContentPartPr/>
                <p14:nvPr/>
              </p14:nvContentPartPr>
              <p14:xfrm>
                <a:off x="10608991" y="3950261"/>
                <a:ext cx="95400" cy="19800"/>
              </p14:xfrm>
            </p:contentPart>
          </mc:Choice>
          <mc:Fallback>
            <p:pic>
              <p:nvPicPr>
                <p:cNvPr id="59" name="Ink 58">
                  <a:extLst>
                    <a:ext uri="{FF2B5EF4-FFF2-40B4-BE49-F238E27FC236}">
                      <a16:creationId xmlns:a16="http://schemas.microsoft.com/office/drawing/2014/main" id="{D51C6429-06E5-4013-0490-62703A6EB269}"/>
                    </a:ext>
                  </a:extLst>
                </p:cNvPr>
                <p:cNvPicPr/>
                <p:nvPr/>
              </p:nvPicPr>
              <p:blipFill>
                <a:blip r:embed="rId135"/>
                <a:stretch>
                  <a:fillRect/>
                </a:stretch>
              </p:blipFill>
              <p:spPr>
                <a:xfrm>
                  <a:off x="10599991" y="3941621"/>
                  <a:ext cx="1130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0" name="Ink 59">
                  <a:extLst>
                    <a:ext uri="{FF2B5EF4-FFF2-40B4-BE49-F238E27FC236}">
                      <a16:creationId xmlns:a16="http://schemas.microsoft.com/office/drawing/2014/main" id="{A0F15C12-BE6B-4767-6952-F43C299EF307}"/>
                    </a:ext>
                  </a:extLst>
                </p14:cNvPr>
                <p14:cNvContentPartPr/>
                <p14:nvPr/>
              </p14:nvContentPartPr>
              <p14:xfrm>
                <a:off x="10765591" y="3871781"/>
                <a:ext cx="264960" cy="167400"/>
              </p14:xfrm>
            </p:contentPart>
          </mc:Choice>
          <mc:Fallback>
            <p:pic>
              <p:nvPicPr>
                <p:cNvPr id="60" name="Ink 59">
                  <a:extLst>
                    <a:ext uri="{FF2B5EF4-FFF2-40B4-BE49-F238E27FC236}">
                      <a16:creationId xmlns:a16="http://schemas.microsoft.com/office/drawing/2014/main" id="{A0F15C12-BE6B-4767-6952-F43C299EF307}"/>
                    </a:ext>
                  </a:extLst>
                </p:cNvPr>
                <p:cNvPicPr/>
                <p:nvPr/>
              </p:nvPicPr>
              <p:blipFill>
                <a:blip r:embed="rId137"/>
                <a:stretch>
                  <a:fillRect/>
                </a:stretch>
              </p:blipFill>
              <p:spPr>
                <a:xfrm>
                  <a:off x="10756591" y="3862781"/>
                  <a:ext cx="2826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5" name="Ink 64">
                  <a:extLst>
                    <a:ext uri="{FF2B5EF4-FFF2-40B4-BE49-F238E27FC236}">
                      <a16:creationId xmlns:a16="http://schemas.microsoft.com/office/drawing/2014/main" id="{F4783A33-690D-0C2C-AD98-0EE592F9A833}"/>
                    </a:ext>
                  </a:extLst>
                </p14:cNvPr>
                <p14:cNvContentPartPr/>
                <p14:nvPr/>
              </p14:nvContentPartPr>
              <p14:xfrm>
                <a:off x="10412071" y="3139541"/>
                <a:ext cx="252720" cy="461880"/>
              </p14:xfrm>
            </p:contentPart>
          </mc:Choice>
          <mc:Fallback>
            <p:pic>
              <p:nvPicPr>
                <p:cNvPr id="65" name="Ink 64">
                  <a:extLst>
                    <a:ext uri="{FF2B5EF4-FFF2-40B4-BE49-F238E27FC236}">
                      <a16:creationId xmlns:a16="http://schemas.microsoft.com/office/drawing/2014/main" id="{F4783A33-690D-0C2C-AD98-0EE592F9A833}"/>
                    </a:ext>
                  </a:extLst>
                </p:cNvPr>
                <p:cNvPicPr/>
                <p:nvPr/>
              </p:nvPicPr>
              <p:blipFill>
                <a:blip r:embed="rId139"/>
                <a:stretch>
                  <a:fillRect/>
                </a:stretch>
              </p:blipFill>
              <p:spPr>
                <a:xfrm>
                  <a:off x="10403071" y="3130541"/>
                  <a:ext cx="27036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6" name="Ink 65">
                  <a:extLst>
                    <a:ext uri="{FF2B5EF4-FFF2-40B4-BE49-F238E27FC236}">
                      <a16:creationId xmlns:a16="http://schemas.microsoft.com/office/drawing/2014/main" id="{237F27F5-40B0-3773-1E42-731A86BCCAE6}"/>
                    </a:ext>
                  </a:extLst>
                </p14:cNvPr>
                <p14:cNvContentPartPr/>
                <p14:nvPr/>
              </p14:nvContentPartPr>
              <p14:xfrm>
                <a:off x="10705111" y="3255461"/>
                <a:ext cx="172440" cy="214560"/>
              </p14:xfrm>
            </p:contentPart>
          </mc:Choice>
          <mc:Fallback>
            <p:pic>
              <p:nvPicPr>
                <p:cNvPr id="66" name="Ink 65">
                  <a:extLst>
                    <a:ext uri="{FF2B5EF4-FFF2-40B4-BE49-F238E27FC236}">
                      <a16:creationId xmlns:a16="http://schemas.microsoft.com/office/drawing/2014/main" id="{237F27F5-40B0-3773-1E42-731A86BCCAE6}"/>
                    </a:ext>
                  </a:extLst>
                </p:cNvPr>
                <p:cNvPicPr/>
                <p:nvPr/>
              </p:nvPicPr>
              <p:blipFill>
                <a:blip r:embed="rId141"/>
                <a:stretch>
                  <a:fillRect/>
                </a:stretch>
              </p:blipFill>
              <p:spPr>
                <a:xfrm>
                  <a:off x="10696471" y="3246461"/>
                  <a:ext cx="1900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7" name="Ink 66">
                  <a:extLst>
                    <a:ext uri="{FF2B5EF4-FFF2-40B4-BE49-F238E27FC236}">
                      <a16:creationId xmlns:a16="http://schemas.microsoft.com/office/drawing/2014/main" id="{014E23AF-71E8-AA0F-59D7-1C373FE03A81}"/>
                    </a:ext>
                  </a:extLst>
                </p14:cNvPr>
                <p14:cNvContentPartPr/>
                <p14:nvPr/>
              </p14:nvContentPartPr>
              <p14:xfrm>
                <a:off x="10954951" y="3194261"/>
                <a:ext cx="202680" cy="229680"/>
              </p14:xfrm>
            </p:contentPart>
          </mc:Choice>
          <mc:Fallback>
            <p:pic>
              <p:nvPicPr>
                <p:cNvPr id="67" name="Ink 66">
                  <a:extLst>
                    <a:ext uri="{FF2B5EF4-FFF2-40B4-BE49-F238E27FC236}">
                      <a16:creationId xmlns:a16="http://schemas.microsoft.com/office/drawing/2014/main" id="{014E23AF-71E8-AA0F-59D7-1C373FE03A81}"/>
                    </a:ext>
                  </a:extLst>
                </p:cNvPr>
                <p:cNvPicPr/>
                <p:nvPr/>
              </p:nvPicPr>
              <p:blipFill>
                <a:blip r:embed="rId143"/>
                <a:stretch>
                  <a:fillRect/>
                </a:stretch>
              </p:blipFill>
              <p:spPr>
                <a:xfrm>
                  <a:off x="10946311" y="3185621"/>
                  <a:ext cx="2203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9" name="Ink 78">
                  <a:extLst>
                    <a:ext uri="{FF2B5EF4-FFF2-40B4-BE49-F238E27FC236}">
                      <a16:creationId xmlns:a16="http://schemas.microsoft.com/office/drawing/2014/main" id="{D866736B-6343-936C-7AEB-9037B5A2005C}"/>
                    </a:ext>
                  </a:extLst>
                </p14:cNvPr>
                <p14:cNvContentPartPr/>
                <p14:nvPr/>
              </p14:nvContentPartPr>
              <p14:xfrm>
                <a:off x="7696951" y="3318101"/>
                <a:ext cx="189000" cy="220320"/>
              </p14:xfrm>
            </p:contentPart>
          </mc:Choice>
          <mc:Fallback>
            <p:pic>
              <p:nvPicPr>
                <p:cNvPr id="79" name="Ink 78">
                  <a:extLst>
                    <a:ext uri="{FF2B5EF4-FFF2-40B4-BE49-F238E27FC236}">
                      <a16:creationId xmlns:a16="http://schemas.microsoft.com/office/drawing/2014/main" id="{D866736B-6343-936C-7AEB-9037B5A2005C}"/>
                    </a:ext>
                  </a:extLst>
                </p:cNvPr>
                <p:cNvPicPr/>
                <p:nvPr/>
              </p:nvPicPr>
              <p:blipFill>
                <a:blip r:embed="rId145"/>
                <a:stretch>
                  <a:fillRect/>
                </a:stretch>
              </p:blipFill>
              <p:spPr>
                <a:xfrm>
                  <a:off x="7688311" y="3309101"/>
                  <a:ext cx="2066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0" name="Ink 79">
                  <a:extLst>
                    <a:ext uri="{FF2B5EF4-FFF2-40B4-BE49-F238E27FC236}">
                      <a16:creationId xmlns:a16="http://schemas.microsoft.com/office/drawing/2014/main" id="{322D6575-879A-2404-B2CE-F6F0E1399E13}"/>
                    </a:ext>
                  </a:extLst>
                </p14:cNvPr>
                <p14:cNvContentPartPr/>
                <p14:nvPr/>
              </p14:nvContentPartPr>
              <p14:xfrm>
                <a:off x="7924111" y="3304421"/>
                <a:ext cx="186120" cy="195480"/>
              </p14:xfrm>
            </p:contentPart>
          </mc:Choice>
          <mc:Fallback>
            <p:pic>
              <p:nvPicPr>
                <p:cNvPr id="80" name="Ink 79">
                  <a:extLst>
                    <a:ext uri="{FF2B5EF4-FFF2-40B4-BE49-F238E27FC236}">
                      <a16:creationId xmlns:a16="http://schemas.microsoft.com/office/drawing/2014/main" id="{322D6575-879A-2404-B2CE-F6F0E1399E13}"/>
                    </a:ext>
                  </a:extLst>
                </p:cNvPr>
                <p:cNvPicPr/>
                <p:nvPr/>
              </p:nvPicPr>
              <p:blipFill>
                <a:blip r:embed="rId147"/>
                <a:stretch>
                  <a:fillRect/>
                </a:stretch>
              </p:blipFill>
              <p:spPr>
                <a:xfrm>
                  <a:off x="7915471" y="3295781"/>
                  <a:ext cx="2037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1" name="Ink 80">
                  <a:extLst>
                    <a:ext uri="{FF2B5EF4-FFF2-40B4-BE49-F238E27FC236}">
                      <a16:creationId xmlns:a16="http://schemas.microsoft.com/office/drawing/2014/main" id="{F9AEF1C3-115A-AD25-E2D5-E929AB59D110}"/>
                    </a:ext>
                  </a:extLst>
                </p14:cNvPr>
                <p14:cNvContentPartPr/>
                <p14:nvPr/>
              </p14:nvContentPartPr>
              <p14:xfrm>
                <a:off x="7876591" y="3599261"/>
                <a:ext cx="190440" cy="187200"/>
              </p14:xfrm>
            </p:contentPart>
          </mc:Choice>
          <mc:Fallback>
            <p:pic>
              <p:nvPicPr>
                <p:cNvPr id="81" name="Ink 80">
                  <a:extLst>
                    <a:ext uri="{FF2B5EF4-FFF2-40B4-BE49-F238E27FC236}">
                      <a16:creationId xmlns:a16="http://schemas.microsoft.com/office/drawing/2014/main" id="{F9AEF1C3-115A-AD25-E2D5-E929AB59D110}"/>
                    </a:ext>
                  </a:extLst>
                </p:cNvPr>
                <p:cNvPicPr/>
                <p:nvPr/>
              </p:nvPicPr>
              <p:blipFill>
                <a:blip r:embed="rId149"/>
                <a:stretch>
                  <a:fillRect/>
                </a:stretch>
              </p:blipFill>
              <p:spPr>
                <a:xfrm>
                  <a:off x="7867951" y="3590621"/>
                  <a:ext cx="2080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2" name="Ink 81">
                  <a:extLst>
                    <a:ext uri="{FF2B5EF4-FFF2-40B4-BE49-F238E27FC236}">
                      <a16:creationId xmlns:a16="http://schemas.microsoft.com/office/drawing/2014/main" id="{EEDA6386-6DEA-FE30-EA6B-878202A42527}"/>
                    </a:ext>
                  </a:extLst>
                </p14:cNvPr>
                <p14:cNvContentPartPr/>
                <p14:nvPr/>
              </p14:nvContentPartPr>
              <p14:xfrm>
                <a:off x="7987111" y="3667661"/>
                <a:ext cx="905400" cy="10440"/>
              </p14:xfrm>
            </p:contentPart>
          </mc:Choice>
          <mc:Fallback>
            <p:pic>
              <p:nvPicPr>
                <p:cNvPr id="82" name="Ink 81">
                  <a:extLst>
                    <a:ext uri="{FF2B5EF4-FFF2-40B4-BE49-F238E27FC236}">
                      <a16:creationId xmlns:a16="http://schemas.microsoft.com/office/drawing/2014/main" id="{EEDA6386-6DEA-FE30-EA6B-878202A42527}"/>
                    </a:ext>
                  </a:extLst>
                </p:cNvPr>
                <p:cNvPicPr/>
                <p:nvPr/>
              </p:nvPicPr>
              <p:blipFill>
                <a:blip r:embed="rId151"/>
                <a:stretch>
                  <a:fillRect/>
                </a:stretch>
              </p:blipFill>
              <p:spPr>
                <a:xfrm>
                  <a:off x="7978471" y="3658661"/>
                  <a:ext cx="9230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2" name="Ink 101">
                  <a:extLst>
                    <a:ext uri="{FF2B5EF4-FFF2-40B4-BE49-F238E27FC236}">
                      <a16:creationId xmlns:a16="http://schemas.microsoft.com/office/drawing/2014/main" id="{256C35AF-4DC0-8058-F04E-511B84DEBE2A}"/>
                    </a:ext>
                  </a:extLst>
                </p14:cNvPr>
                <p14:cNvContentPartPr/>
                <p14:nvPr/>
              </p14:nvContentPartPr>
              <p14:xfrm>
                <a:off x="9310831" y="5056901"/>
                <a:ext cx="10800" cy="153720"/>
              </p14:xfrm>
            </p:contentPart>
          </mc:Choice>
          <mc:Fallback>
            <p:pic>
              <p:nvPicPr>
                <p:cNvPr id="102" name="Ink 101">
                  <a:extLst>
                    <a:ext uri="{FF2B5EF4-FFF2-40B4-BE49-F238E27FC236}">
                      <a16:creationId xmlns:a16="http://schemas.microsoft.com/office/drawing/2014/main" id="{256C35AF-4DC0-8058-F04E-511B84DEBE2A}"/>
                    </a:ext>
                  </a:extLst>
                </p:cNvPr>
                <p:cNvPicPr/>
                <p:nvPr/>
              </p:nvPicPr>
              <p:blipFill>
                <a:blip r:embed="rId153"/>
                <a:stretch>
                  <a:fillRect/>
                </a:stretch>
              </p:blipFill>
              <p:spPr>
                <a:xfrm>
                  <a:off x="9301831" y="5047901"/>
                  <a:ext cx="284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3" name="Ink 102">
                  <a:extLst>
                    <a:ext uri="{FF2B5EF4-FFF2-40B4-BE49-F238E27FC236}">
                      <a16:creationId xmlns:a16="http://schemas.microsoft.com/office/drawing/2014/main" id="{AA0E1603-F1C0-D223-341E-85F5EFAD9FC5}"/>
                    </a:ext>
                  </a:extLst>
                </p14:cNvPr>
                <p14:cNvContentPartPr/>
                <p14:nvPr/>
              </p14:nvContentPartPr>
              <p14:xfrm>
                <a:off x="9402991" y="5061581"/>
                <a:ext cx="125280" cy="141120"/>
              </p14:xfrm>
            </p:contentPart>
          </mc:Choice>
          <mc:Fallback>
            <p:pic>
              <p:nvPicPr>
                <p:cNvPr id="103" name="Ink 102">
                  <a:extLst>
                    <a:ext uri="{FF2B5EF4-FFF2-40B4-BE49-F238E27FC236}">
                      <a16:creationId xmlns:a16="http://schemas.microsoft.com/office/drawing/2014/main" id="{AA0E1603-F1C0-D223-341E-85F5EFAD9FC5}"/>
                    </a:ext>
                  </a:extLst>
                </p:cNvPr>
                <p:cNvPicPr/>
                <p:nvPr/>
              </p:nvPicPr>
              <p:blipFill>
                <a:blip r:embed="rId155"/>
                <a:stretch>
                  <a:fillRect/>
                </a:stretch>
              </p:blipFill>
              <p:spPr>
                <a:xfrm>
                  <a:off x="9393991" y="5052941"/>
                  <a:ext cx="1429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4" name="Ink 103">
                  <a:extLst>
                    <a:ext uri="{FF2B5EF4-FFF2-40B4-BE49-F238E27FC236}">
                      <a16:creationId xmlns:a16="http://schemas.microsoft.com/office/drawing/2014/main" id="{ECC11E21-8A4F-1630-E7B7-AC94F9CA165F}"/>
                    </a:ext>
                  </a:extLst>
                </p14:cNvPr>
                <p14:cNvContentPartPr/>
                <p14:nvPr/>
              </p14:nvContentPartPr>
              <p14:xfrm>
                <a:off x="9590191" y="5088221"/>
                <a:ext cx="134280" cy="124920"/>
              </p14:xfrm>
            </p:contentPart>
          </mc:Choice>
          <mc:Fallback>
            <p:pic>
              <p:nvPicPr>
                <p:cNvPr id="104" name="Ink 103">
                  <a:extLst>
                    <a:ext uri="{FF2B5EF4-FFF2-40B4-BE49-F238E27FC236}">
                      <a16:creationId xmlns:a16="http://schemas.microsoft.com/office/drawing/2014/main" id="{ECC11E21-8A4F-1630-E7B7-AC94F9CA165F}"/>
                    </a:ext>
                  </a:extLst>
                </p:cNvPr>
                <p:cNvPicPr/>
                <p:nvPr/>
              </p:nvPicPr>
              <p:blipFill>
                <a:blip r:embed="rId157"/>
                <a:stretch>
                  <a:fillRect/>
                </a:stretch>
              </p:blipFill>
              <p:spPr>
                <a:xfrm>
                  <a:off x="9581551" y="5079581"/>
                  <a:ext cx="1519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5" name="Ink 104">
                  <a:extLst>
                    <a:ext uri="{FF2B5EF4-FFF2-40B4-BE49-F238E27FC236}">
                      <a16:creationId xmlns:a16="http://schemas.microsoft.com/office/drawing/2014/main" id="{9DC13BE2-08B1-F0A1-740C-04270CB81FBC}"/>
                    </a:ext>
                  </a:extLst>
                </p14:cNvPr>
                <p14:cNvContentPartPr/>
                <p14:nvPr/>
              </p14:nvContentPartPr>
              <p14:xfrm>
                <a:off x="9837151" y="5094701"/>
                <a:ext cx="142920" cy="146880"/>
              </p14:xfrm>
            </p:contentPart>
          </mc:Choice>
          <mc:Fallback>
            <p:pic>
              <p:nvPicPr>
                <p:cNvPr id="105" name="Ink 104">
                  <a:extLst>
                    <a:ext uri="{FF2B5EF4-FFF2-40B4-BE49-F238E27FC236}">
                      <a16:creationId xmlns:a16="http://schemas.microsoft.com/office/drawing/2014/main" id="{9DC13BE2-08B1-F0A1-740C-04270CB81FBC}"/>
                    </a:ext>
                  </a:extLst>
                </p:cNvPr>
                <p:cNvPicPr/>
                <p:nvPr/>
              </p:nvPicPr>
              <p:blipFill>
                <a:blip r:embed="rId159"/>
                <a:stretch>
                  <a:fillRect/>
                </a:stretch>
              </p:blipFill>
              <p:spPr>
                <a:xfrm>
                  <a:off x="9828511" y="5085701"/>
                  <a:ext cx="1605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6" name="Ink 105">
                  <a:extLst>
                    <a:ext uri="{FF2B5EF4-FFF2-40B4-BE49-F238E27FC236}">
                      <a16:creationId xmlns:a16="http://schemas.microsoft.com/office/drawing/2014/main" id="{FA082EBE-B504-EAC7-B694-1D216F50541C}"/>
                    </a:ext>
                  </a:extLst>
                </p14:cNvPr>
                <p14:cNvContentPartPr/>
                <p14:nvPr/>
              </p14:nvContentPartPr>
              <p14:xfrm>
                <a:off x="9759391" y="5141861"/>
                <a:ext cx="191520" cy="178200"/>
              </p14:xfrm>
            </p:contentPart>
          </mc:Choice>
          <mc:Fallback>
            <p:pic>
              <p:nvPicPr>
                <p:cNvPr id="106" name="Ink 105">
                  <a:extLst>
                    <a:ext uri="{FF2B5EF4-FFF2-40B4-BE49-F238E27FC236}">
                      <a16:creationId xmlns:a16="http://schemas.microsoft.com/office/drawing/2014/main" id="{FA082EBE-B504-EAC7-B694-1D216F50541C}"/>
                    </a:ext>
                  </a:extLst>
                </p:cNvPr>
                <p:cNvPicPr/>
                <p:nvPr/>
              </p:nvPicPr>
              <p:blipFill>
                <a:blip r:embed="rId161"/>
                <a:stretch>
                  <a:fillRect/>
                </a:stretch>
              </p:blipFill>
              <p:spPr>
                <a:xfrm>
                  <a:off x="9750391" y="5133221"/>
                  <a:ext cx="2091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1" name="Ink 120">
                  <a:extLst>
                    <a:ext uri="{FF2B5EF4-FFF2-40B4-BE49-F238E27FC236}">
                      <a16:creationId xmlns:a16="http://schemas.microsoft.com/office/drawing/2014/main" id="{00A31AC3-158B-71A2-9158-77A5638933D9}"/>
                    </a:ext>
                  </a:extLst>
                </p14:cNvPr>
                <p14:cNvContentPartPr/>
                <p14:nvPr/>
              </p14:nvContentPartPr>
              <p14:xfrm>
                <a:off x="11106871" y="370781"/>
                <a:ext cx="535320" cy="4182120"/>
              </p14:xfrm>
            </p:contentPart>
          </mc:Choice>
          <mc:Fallback>
            <p:pic>
              <p:nvPicPr>
                <p:cNvPr id="121" name="Ink 120">
                  <a:extLst>
                    <a:ext uri="{FF2B5EF4-FFF2-40B4-BE49-F238E27FC236}">
                      <a16:creationId xmlns:a16="http://schemas.microsoft.com/office/drawing/2014/main" id="{00A31AC3-158B-71A2-9158-77A5638933D9}"/>
                    </a:ext>
                  </a:extLst>
                </p:cNvPr>
                <p:cNvPicPr/>
                <p:nvPr/>
              </p:nvPicPr>
              <p:blipFill>
                <a:blip r:embed="rId163"/>
                <a:stretch>
                  <a:fillRect/>
                </a:stretch>
              </p:blipFill>
              <p:spPr>
                <a:xfrm>
                  <a:off x="11098231" y="362141"/>
                  <a:ext cx="552960" cy="41997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2" name="Ink 121">
                  <a:extLst>
                    <a:ext uri="{FF2B5EF4-FFF2-40B4-BE49-F238E27FC236}">
                      <a16:creationId xmlns:a16="http://schemas.microsoft.com/office/drawing/2014/main" id="{291C9840-EFEC-C52B-4479-5602A8B7FAC5}"/>
                    </a:ext>
                  </a:extLst>
                </p14:cNvPr>
                <p14:cNvContentPartPr/>
                <p14:nvPr/>
              </p14:nvContentPartPr>
              <p14:xfrm>
                <a:off x="9951991" y="4554701"/>
                <a:ext cx="195480" cy="294120"/>
              </p14:xfrm>
            </p:contentPart>
          </mc:Choice>
          <mc:Fallback>
            <p:pic>
              <p:nvPicPr>
                <p:cNvPr id="122" name="Ink 121">
                  <a:extLst>
                    <a:ext uri="{FF2B5EF4-FFF2-40B4-BE49-F238E27FC236}">
                      <a16:creationId xmlns:a16="http://schemas.microsoft.com/office/drawing/2014/main" id="{291C9840-EFEC-C52B-4479-5602A8B7FAC5}"/>
                    </a:ext>
                  </a:extLst>
                </p:cNvPr>
                <p:cNvPicPr/>
                <p:nvPr/>
              </p:nvPicPr>
              <p:blipFill>
                <a:blip r:embed="rId165"/>
                <a:stretch>
                  <a:fillRect/>
                </a:stretch>
              </p:blipFill>
              <p:spPr>
                <a:xfrm>
                  <a:off x="9942991" y="4546061"/>
                  <a:ext cx="21312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3" name="Ink 122">
                  <a:extLst>
                    <a:ext uri="{FF2B5EF4-FFF2-40B4-BE49-F238E27FC236}">
                      <a16:creationId xmlns:a16="http://schemas.microsoft.com/office/drawing/2014/main" id="{EAFE535F-A6BC-81F7-D8D8-0939EF8A676D}"/>
                    </a:ext>
                  </a:extLst>
                </p14:cNvPr>
                <p14:cNvContentPartPr/>
                <p14:nvPr/>
              </p14:nvContentPartPr>
              <p14:xfrm>
                <a:off x="10194631" y="4641101"/>
                <a:ext cx="541440" cy="252360"/>
              </p14:xfrm>
            </p:contentPart>
          </mc:Choice>
          <mc:Fallback>
            <p:pic>
              <p:nvPicPr>
                <p:cNvPr id="123" name="Ink 122">
                  <a:extLst>
                    <a:ext uri="{FF2B5EF4-FFF2-40B4-BE49-F238E27FC236}">
                      <a16:creationId xmlns:a16="http://schemas.microsoft.com/office/drawing/2014/main" id="{EAFE535F-A6BC-81F7-D8D8-0939EF8A676D}"/>
                    </a:ext>
                  </a:extLst>
                </p:cNvPr>
                <p:cNvPicPr/>
                <p:nvPr/>
              </p:nvPicPr>
              <p:blipFill>
                <a:blip r:embed="rId167"/>
                <a:stretch>
                  <a:fillRect/>
                </a:stretch>
              </p:blipFill>
              <p:spPr>
                <a:xfrm>
                  <a:off x="10185631" y="4632461"/>
                  <a:ext cx="5590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4" name="Ink 123">
                  <a:extLst>
                    <a:ext uri="{FF2B5EF4-FFF2-40B4-BE49-F238E27FC236}">
                      <a16:creationId xmlns:a16="http://schemas.microsoft.com/office/drawing/2014/main" id="{850F2FD0-F572-9841-75CE-DC2C72C668CC}"/>
                    </a:ext>
                  </a:extLst>
                </p14:cNvPr>
                <p14:cNvContentPartPr/>
                <p14:nvPr/>
              </p14:nvContentPartPr>
              <p14:xfrm>
                <a:off x="10778551" y="4549301"/>
                <a:ext cx="41040" cy="239760"/>
              </p14:xfrm>
            </p:contentPart>
          </mc:Choice>
          <mc:Fallback>
            <p:pic>
              <p:nvPicPr>
                <p:cNvPr id="124" name="Ink 123">
                  <a:extLst>
                    <a:ext uri="{FF2B5EF4-FFF2-40B4-BE49-F238E27FC236}">
                      <a16:creationId xmlns:a16="http://schemas.microsoft.com/office/drawing/2014/main" id="{850F2FD0-F572-9841-75CE-DC2C72C668CC}"/>
                    </a:ext>
                  </a:extLst>
                </p:cNvPr>
                <p:cNvPicPr/>
                <p:nvPr/>
              </p:nvPicPr>
              <p:blipFill>
                <a:blip r:embed="rId169"/>
                <a:stretch>
                  <a:fillRect/>
                </a:stretch>
              </p:blipFill>
              <p:spPr>
                <a:xfrm>
                  <a:off x="10769551" y="4540661"/>
                  <a:ext cx="586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5" name="Ink 124">
                  <a:extLst>
                    <a:ext uri="{FF2B5EF4-FFF2-40B4-BE49-F238E27FC236}">
                      <a16:creationId xmlns:a16="http://schemas.microsoft.com/office/drawing/2014/main" id="{432EA8BF-C7A0-6DBC-1B1F-8E3D6143C6B8}"/>
                    </a:ext>
                  </a:extLst>
                </p14:cNvPr>
                <p14:cNvContentPartPr/>
                <p14:nvPr/>
              </p14:nvContentPartPr>
              <p14:xfrm>
                <a:off x="10863151" y="4630661"/>
                <a:ext cx="123840" cy="160200"/>
              </p14:xfrm>
            </p:contentPart>
          </mc:Choice>
          <mc:Fallback>
            <p:pic>
              <p:nvPicPr>
                <p:cNvPr id="125" name="Ink 124">
                  <a:extLst>
                    <a:ext uri="{FF2B5EF4-FFF2-40B4-BE49-F238E27FC236}">
                      <a16:creationId xmlns:a16="http://schemas.microsoft.com/office/drawing/2014/main" id="{432EA8BF-C7A0-6DBC-1B1F-8E3D6143C6B8}"/>
                    </a:ext>
                  </a:extLst>
                </p:cNvPr>
                <p:cNvPicPr/>
                <p:nvPr/>
              </p:nvPicPr>
              <p:blipFill>
                <a:blip r:embed="rId171"/>
                <a:stretch>
                  <a:fillRect/>
                </a:stretch>
              </p:blipFill>
              <p:spPr>
                <a:xfrm>
                  <a:off x="10854151" y="4621661"/>
                  <a:ext cx="1414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6" name="Ink 125">
                  <a:extLst>
                    <a:ext uri="{FF2B5EF4-FFF2-40B4-BE49-F238E27FC236}">
                      <a16:creationId xmlns:a16="http://schemas.microsoft.com/office/drawing/2014/main" id="{1572ED1F-92CD-5017-F153-EF22A27C46BD}"/>
                    </a:ext>
                  </a:extLst>
                </p14:cNvPr>
                <p14:cNvContentPartPr/>
                <p14:nvPr/>
              </p14:nvContentPartPr>
              <p14:xfrm>
                <a:off x="11023351" y="4674581"/>
                <a:ext cx="128520" cy="133200"/>
              </p14:xfrm>
            </p:contentPart>
          </mc:Choice>
          <mc:Fallback>
            <p:pic>
              <p:nvPicPr>
                <p:cNvPr id="126" name="Ink 125">
                  <a:extLst>
                    <a:ext uri="{FF2B5EF4-FFF2-40B4-BE49-F238E27FC236}">
                      <a16:creationId xmlns:a16="http://schemas.microsoft.com/office/drawing/2014/main" id="{1572ED1F-92CD-5017-F153-EF22A27C46BD}"/>
                    </a:ext>
                  </a:extLst>
                </p:cNvPr>
                <p:cNvPicPr/>
                <p:nvPr/>
              </p:nvPicPr>
              <p:blipFill>
                <a:blip r:embed="rId173"/>
                <a:stretch>
                  <a:fillRect/>
                </a:stretch>
              </p:blipFill>
              <p:spPr>
                <a:xfrm>
                  <a:off x="11014711" y="4665581"/>
                  <a:ext cx="1461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7" name="Ink 126">
                  <a:extLst>
                    <a:ext uri="{FF2B5EF4-FFF2-40B4-BE49-F238E27FC236}">
                      <a16:creationId xmlns:a16="http://schemas.microsoft.com/office/drawing/2014/main" id="{9EFADBF3-0062-4E6C-2A71-2375DFC3A77D}"/>
                    </a:ext>
                  </a:extLst>
                </p14:cNvPr>
                <p14:cNvContentPartPr/>
                <p14:nvPr/>
              </p14:nvContentPartPr>
              <p14:xfrm>
                <a:off x="11228191" y="4555421"/>
                <a:ext cx="61560" cy="250200"/>
              </p14:xfrm>
            </p:contentPart>
          </mc:Choice>
          <mc:Fallback>
            <p:pic>
              <p:nvPicPr>
                <p:cNvPr id="127" name="Ink 126">
                  <a:extLst>
                    <a:ext uri="{FF2B5EF4-FFF2-40B4-BE49-F238E27FC236}">
                      <a16:creationId xmlns:a16="http://schemas.microsoft.com/office/drawing/2014/main" id="{9EFADBF3-0062-4E6C-2A71-2375DFC3A77D}"/>
                    </a:ext>
                  </a:extLst>
                </p:cNvPr>
                <p:cNvPicPr/>
                <p:nvPr/>
              </p:nvPicPr>
              <p:blipFill>
                <a:blip r:embed="rId175"/>
                <a:stretch>
                  <a:fillRect/>
                </a:stretch>
              </p:blipFill>
              <p:spPr>
                <a:xfrm>
                  <a:off x="11219191" y="4546421"/>
                  <a:ext cx="792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8" name="Ink 127">
                  <a:extLst>
                    <a:ext uri="{FF2B5EF4-FFF2-40B4-BE49-F238E27FC236}">
                      <a16:creationId xmlns:a16="http://schemas.microsoft.com/office/drawing/2014/main" id="{EF6B7317-6130-5CAD-2E43-6E90D9210896}"/>
                    </a:ext>
                  </a:extLst>
                </p14:cNvPr>
                <p14:cNvContentPartPr/>
                <p14:nvPr/>
              </p14:nvContentPartPr>
              <p14:xfrm>
                <a:off x="11386951" y="4551821"/>
                <a:ext cx="71280" cy="268920"/>
              </p14:xfrm>
            </p:contentPart>
          </mc:Choice>
          <mc:Fallback>
            <p:pic>
              <p:nvPicPr>
                <p:cNvPr id="128" name="Ink 127">
                  <a:extLst>
                    <a:ext uri="{FF2B5EF4-FFF2-40B4-BE49-F238E27FC236}">
                      <a16:creationId xmlns:a16="http://schemas.microsoft.com/office/drawing/2014/main" id="{EF6B7317-6130-5CAD-2E43-6E90D9210896}"/>
                    </a:ext>
                  </a:extLst>
                </p:cNvPr>
                <p:cNvPicPr/>
                <p:nvPr/>
              </p:nvPicPr>
              <p:blipFill>
                <a:blip r:embed="rId177"/>
                <a:stretch>
                  <a:fillRect/>
                </a:stretch>
              </p:blipFill>
              <p:spPr>
                <a:xfrm>
                  <a:off x="11377951" y="4543181"/>
                  <a:ext cx="889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9" name="Ink 128">
                  <a:extLst>
                    <a:ext uri="{FF2B5EF4-FFF2-40B4-BE49-F238E27FC236}">
                      <a16:creationId xmlns:a16="http://schemas.microsoft.com/office/drawing/2014/main" id="{9E6F34E8-E6A4-F694-C5A6-A51836CD58FB}"/>
                    </a:ext>
                  </a:extLst>
                </p14:cNvPr>
                <p14:cNvContentPartPr/>
                <p14:nvPr/>
              </p14:nvContentPartPr>
              <p14:xfrm>
                <a:off x="11358871" y="4659101"/>
                <a:ext cx="320400" cy="549720"/>
              </p14:xfrm>
            </p:contentPart>
          </mc:Choice>
          <mc:Fallback>
            <p:pic>
              <p:nvPicPr>
                <p:cNvPr id="129" name="Ink 128">
                  <a:extLst>
                    <a:ext uri="{FF2B5EF4-FFF2-40B4-BE49-F238E27FC236}">
                      <a16:creationId xmlns:a16="http://schemas.microsoft.com/office/drawing/2014/main" id="{9E6F34E8-E6A4-F694-C5A6-A51836CD58FB}"/>
                    </a:ext>
                  </a:extLst>
                </p:cNvPr>
                <p:cNvPicPr/>
                <p:nvPr/>
              </p:nvPicPr>
              <p:blipFill>
                <a:blip r:embed="rId179"/>
                <a:stretch>
                  <a:fillRect/>
                </a:stretch>
              </p:blipFill>
              <p:spPr>
                <a:xfrm>
                  <a:off x="11349871" y="4650461"/>
                  <a:ext cx="33804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1" name="Ink 130">
                  <a:extLst>
                    <a:ext uri="{FF2B5EF4-FFF2-40B4-BE49-F238E27FC236}">
                      <a16:creationId xmlns:a16="http://schemas.microsoft.com/office/drawing/2014/main" id="{EBDB3FAD-AF17-6CCB-6FEB-185BD46D76C8}"/>
                    </a:ext>
                  </a:extLst>
                </p14:cNvPr>
                <p14:cNvContentPartPr/>
                <p14:nvPr/>
              </p14:nvContentPartPr>
              <p14:xfrm>
                <a:off x="5161111" y="501461"/>
                <a:ext cx="2146680" cy="4414320"/>
              </p14:xfrm>
            </p:contentPart>
          </mc:Choice>
          <mc:Fallback>
            <p:pic>
              <p:nvPicPr>
                <p:cNvPr id="131" name="Ink 130">
                  <a:extLst>
                    <a:ext uri="{FF2B5EF4-FFF2-40B4-BE49-F238E27FC236}">
                      <a16:creationId xmlns:a16="http://schemas.microsoft.com/office/drawing/2014/main" id="{EBDB3FAD-AF17-6CCB-6FEB-185BD46D76C8}"/>
                    </a:ext>
                  </a:extLst>
                </p:cNvPr>
                <p:cNvPicPr/>
                <p:nvPr/>
              </p:nvPicPr>
              <p:blipFill>
                <a:blip r:embed="rId181"/>
                <a:stretch>
                  <a:fillRect/>
                </a:stretch>
              </p:blipFill>
              <p:spPr>
                <a:xfrm>
                  <a:off x="5152111" y="492821"/>
                  <a:ext cx="2164320" cy="4431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2" name="Ink 131">
                  <a:extLst>
                    <a:ext uri="{FF2B5EF4-FFF2-40B4-BE49-F238E27FC236}">
                      <a16:creationId xmlns:a16="http://schemas.microsoft.com/office/drawing/2014/main" id="{8B4231A0-D3D4-E18E-C040-2B76CAF69EEC}"/>
                    </a:ext>
                  </a:extLst>
                </p14:cNvPr>
                <p14:cNvContentPartPr/>
                <p14:nvPr/>
              </p14:nvContentPartPr>
              <p14:xfrm>
                <a:off x="5269831" y="411821"/>
                <a:ext cx="2016000" cy="4412520"/>
              </p14:xfrm>
            </p:contentPart>
          </mc:Choice>
          <mc:Fallback>
            <p:pic>
              <p:nvPicPr>
                <p:cNvPr id="132" name="Ink 131">
                  <a:extLst>
                    <a:ext uri="{FF2B5EF4-FFF2-40B4-BE49-F238E27FC236}">
                      <a16:creationId xmlns:a16="http://schemas.microsoft.com/office/drawing/2014/main" id="{8B4231A0-D3D4-E18E-C040-2B76CAF69EEC}"/>
                    </a:ext>
                  </a:extLst>
                </p:cNvPr>
                <p:cNvPicPr/>
                <p:nvPr/>
              </p:nvPicPr>
              <p:blipFill>
                <a:blip r:embed="rId183"/>
                <a:stretch>
                  <a:fillRect/>
                </a:stretch>
              </p:blipFill>
              <p:spPr>
                <a:xfrm>
                  <a:off x="5261191" y="402821"/>
                  <a:ext cx="2033640" cy="4430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4" name="Ink 133">
                  <a:extLst>
                    <a:ext uri="{FF2B5EF4-FFF2-40B4-BE49-F238E27FC236}">
                      <a16:creationId xmlns:a16="http://schemas.microsoft.com/office/drawing/2014/main" id="{B5F1EACB-ACE3-CE4A-ADAF-200073703741}"/>
                    </a:ext>
                  </a:extLst>
                </p14:cNvPr>
                <p14:cNvContentPartPr/>
                <p14:nvPr/>
              </p14:nvContentPartPr>
              <p14:xfrm>
                <a:off x="5643511" y="3182741"/>
                <a:ext cx="266040" cy="455760"/>
              </p14:xfrm>
            </p:contentPart>
          </mc:Choice>
          <mc:Fallback>
            <p:pic>
              <p:nvPicPr>
                <p:cNvPr id="134" name="Ink 133">
                  <a:extLst>
                    <a:ext uri="{FF2B5EF4-FFF2-40B4-BE49-F238E27FC236}">
                      <a16:creationId xmlns:a16="http://schemas.microsoft.com/office/drawing/2014/main" id="{B5F1EACB-ACE3-CE4A-ADAF-200073703741}"/>
                    </a:ext>
                  </a:extLst>
                </p:cNvPr>
                <p:cNvPicPr/>
                <p:nvPr/>
              </p:nvPicPr>
              <p:blipFill>
                <a:blip r:embed="rId185"/>
                <a:stretch>
                  <a:fillRect/>
                </a:stretch>
              </p:blipFill>
              <p:spPr>
                <a:xfrm>
                  <a:off x="5634511" y="3173741"/>
                  <a:ext cx="28368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5" name="Ink 134">
                  <a:extLst>
                    <a:ext uri="{FF2B5EF4-FFF2-40B4-BE49-F238E27FC236}">
                      <a16:creationId xmlns:a16="http://schemas.microsoft.com/office/drawing/2014/main" id="{65F03889-BD8E-426E-14EE-461BF50659D6}"/>
                    </a:ext>
                  </a:extLst>
                </p14:cNvPr>
                <p14:cNvContentPartPr/>
                <p14:nvPr/>
              </p14:nvContentPartPr>
              <p14:xfrm>
                <a:off x="5725951" y="3395501"/>
                <a:ext cx="190440" cy="75600"/>
              </p14:xfrm>
            </p:contentPart>
          </mc:Choice>
          <mc:Fallback>
            <p:pic>
              <p:nvPicPr>
                <p:cNvPr id="135" name="Ink 134">
                  <a:extLst>
                    <a:ext uri="{FF2B5EF4-FFF2-40B4-BE49-F238E27FC236}">
                      <a16:creationId xmlns:a16="http://schemas.microsoft.com/office/drawing/2014/main" id="{65F03889-BD8E-426E-14EE-461BF50659D6}"/>
                    </a:ext>
                  </a:extLst>
                </p:cNvPr>
                <p:cNvPicPr/>
                <p:nvPr/>
              </p:nvPicPr>
              <p:blipFill>
                <a:blip r:embed="rId187"/>
                <a:stretch>
                  <a:fillRect/>
                </a:stretch>
              </p:blipFill>
              <p:spPr>
                <a:xfrm>
                  <a:off x="5717311" y="3386861"/>
                  <a:ext cx="2080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6" name="Ink 135">
                  <a:extLst>
                    <a:ext uri="{FF2B5EF4-FFF2-40B4-BE49-F238E27FC236}">
                      <a16:creationId xmlns:a16="http://schemas.microsoft.com/office/drawing/2014/main" id="{59619619-D85C-D43D-730E-5725BF438A7D}"/>
                    </a:ext>
                  </a:extLst>
                </p14:cNvPr>
                <p14:cNvContentPartPr/>
                <p14:nvPr/>
              </p14:nvContentPartPr>
              <p14:xfrm>
                <a:off x="6025831" y="3344021"/>
                <a:ext cx="87840" cy="323280"/>
              </p14:xfrm>
            </p:contentPart>
          </mc:Choice>
          <mc:Fallback>
            <p:pic>
              <p:nvPicPr>
                <p:cNvPr id="136" name="Ink 135">
                  <a:extLst>
                    <a:ext uri="{FF2B5EF4-FFF2-40B4-BE49-F238E27FC236}">
                      <a16:creationId xmlns:a16="http://schemas.microsoft.com/office/drawing/2014/main" id="{59619619-D85C-D43D-730E-5725BF438A7D}"/>
                    </a:ext>
                  </a:extLst>
                </p:cNvPr>
                <p:cNvPicPr/>
                <p:nvPr/>
              </p:nvPicPr>
              <p:blipFill>
                <a:blip r:embed="rId189"/>
                <a:stretch>
                  <a:fillRect/>
                </a:stretch>
              </p:blipFill>
              <p:spPr>
                <a:xfrm>
                  <a:off x="6017191" y="3335381"/>
                  <a:ext cx="1054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7" name="Ink 136">
                  <a:extLst>
                    <a:ext uri="{FF2B5EF4-FFF2-40B4-BE49-F238E27FC236}">
                      <a16:creationId xmlns:a16="http://schemas.microsoft.com/office/drawing/2014/main" id="{CD2B8391-2214-4267-DA76-C9B03063E842}"/>
                    </a:ext>
                  </a:extLst>
                </p14:cNvPr>
                <p14:cNvContentPartPr/>
                <p14:nvPr/>
              </p14:nvContentPartPr>
              <p14:xfrm>
                <a:off x="6174871" y="3304061"/>
                <a:ext cx="123840" cy="312120"/>
              </p14:xfrm>
            </p:contentPart>
          </mc:Choice>
          <mc:Fallback>
            <p:pic>
              <p:nvPicPr>
                <p:cNvPr id="137" name="Ink 136">
                  <a:extLst>
                    <a:ext uri="{FF2B5EF4-FFF2-40B4-BE49-F238E27FC236}">
                      <a16:creationId xmlns:a16="http://schemas.microsoft.com/office/drawing/2014/main" id="{CD2B8391-2214-4267-DA76-C9B03063E842}"/>
                    </a:ext>
                  </a:extLst>
                </p:cNvPr>
                <p:cNvPicPr/>
                <p:nvPr/>
              </p:nvPicPr>
              <p:blipFill>
                <a:blip r:embed="rId191"/>
                <a:stretch>
                  <a:fillRect/>
                </a:stretch>
              </p:blipFill>
              <p:spPr>
                <a:xfrm>
                  <a:off x="6165871" y="3295061"/>
                  <a:ext cx="14148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8" name="Ink 137">
                  <a:extLst>
                    <a:ext uri="{FF2B5EF4-FFF2-40B4-BE49-F238E27FC236}">
                      <a16:creationId xmlns:a16="http://schemas.microsoft.com/office/drawing/2014/main" id="{22F2975A-B984-5DF5-1AED-D7072C8E550E}"/>
                    </a:ext>
                  </a:extLst>
                </p14:cNvPr>
                <p14:cNvContentPartPr/>
                <p14:nvPr/>
              </p14:nvContentPartPr>
              <p14:xfrm>
                <a:off x="5486191" y="4109741"/>
                <a:ext cx="29880" cy="306000"/>
              </p14:xfrm>
            </p:contentPart>
          </mc:Choice>
          <mc:Fallback>
            <p:pic>
              <p:nvPicPr>
                <p:cNvPr id="138" name="Ink 137">
                  <a:extLst>
                    <a:ext uri="{FF2B5EF4-FFF2-40B4-BE49-F238E27FC236}">
                      <a16:creationId xmlns:a16="http://schemas.microsoft.com/office/drawing/2014/main" id="{22F2975A-B984-5DF5-1AED-D7072C8E550E}"/>
                    </a:ext>
                  </a:extLst>
                </p:cNvPr>
                <p:cNvPicPr/>
                <p:nvPr/>
              </p:nvPicPr>
              <p:blipFill>
                <a:blip r:embed="rId193"/>
                <a:stretch>
                  <a:fillRect/>
                </a:stretch>
              </p:blipFill>
              <p:spPr>
                <a:xfrm>
                  <a:off x="5477551" y="4101101"/>
                  <a:ext cx="4752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9" name="Ink 138">
                  <a:extLst>
                    <a:ext uri="{FF2B5EF4-FFF2-40B4-BE49-F238E27FC236}">
                      <a16:creationId xmlns:a16="http://schemas.microsoft.com/office/drawing/2014/main" id="{8F923C64-A281-3DE4-A41D-A7F78BF812CC}"/>
                    </a:ext>
                  </a:extLst>
                </p14:cNvPr>
                <p14:cNvContentPartPr/>
                <p14:nvPr/>
              </p14:nvContentPartPr>
              <p14:xfrm>
                <a:off x="5437591" y="3764861"/>
                <a:ext cx="350280" cy="558360"/>
              </p14:xfrm>
            </p:contentPart>
          </mc:Choice>
          <mc:Fallback>
            <p:pic>
              <p:nvPicPr>
                <p:cNvPr id="139" name="Ink 138">
                  <a:extLst>
                    <a:ext uri="{FF2B5EF4-FFF2-40B4-BE49-F238E27FC236}">
                      <a16:creationId xmlns:a16="http://schemas.microsoft.com/office/drawing/2014/main" id="{8F923C64-A281-3DE4-A41D-A7F78BF812CC}"/>
                    </a:ext>
                  </a:extLst>
                </p:cNvPr>
                <p:cNvPicPr/>
                <p:nvPr/>
              </p:nvPicPr>
              <p:blipFill>
                <a:blip r:embed="rId195"/>
                <a:stretch>
                  <a:fillRect/>
                </a:stretch>
              </p:blipFill>
              <p:spPr>
                <a:xfrm>
                  <a:off x="5428951" y="3756221"/>
                  <a:ext cx="367920" cy="576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0" name="Ink 139">
                  <a:extLst>
                    <a:ext uri="{FF2B5EF4-FFF2-40B4-BE49-F238E27FC236}">
                      <a16:creationId xmlns:a16="http://schemas.microsoft.com/office/drawing/2014/main" id="{96501990-3BD6-439A-2F5E-DF455FCD64F0}"/>
                    </a:ext>
                  </a:extLst>
                </p14:cNvPr>
                <p14:cNvContentPartPr/>
                <p14:nvPr/>
              </p14:nvContentPartPr>
              <p14:xfrm>
                <a:off x="5897311" y="4146101"/>
                <a:ext cx="109800" cy="182160"/>
              </p14:xfrm>
            </p:contentPart>
          </mc:Choice>
          <mc:Fallback>
            <p:pic>
              <p:nvPicPr>
                <p:cNvPr id="140" name="Ink 139">
                  <a:extLst>
                    <a:ext uri="{FF2B5EF4-FFF2-40B4-BE49-F238E27FC236}">
                      <a16:creationId xmlns:a16="http://schemas.microsoft.com/office/drawing/2014/main" id="{96501990-3BD6-439A-2F5E-DF455FCD64F0}"/>
                    </a:ext>
                  </a:extLst>
                </p:cNvPr>
                <p:cNvPicPr/>
                <p:nvPr/>
              </p:nvPicPr>
              <p:blipFill>
                <a:blip r:embed="rId197"/>
                <a:stretch>
                  <a:fillRect/>
                </a:stretch>
              </p:blipFill>
              <p:spPr>
                <a:xfrm>
                  <a:off x="5888311" y="4137101"/>
                  <a:ext cx="1274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1" name="Ink 140">
                  <a:extLst>
                    <a:ext uri="{FF2B5EF4-FFF2-40B4-BE49-F238E27FC236}">
                      <a16:creationId xmlns:a16="http://schemas.microsoft.com/office/drawing/2014/main" id="{2E111AD7-9148-A592-AFB1-B8A479A4D3E4}"/>
                    </a:ext>
                  </a:extLst>
                </p14:cNvPr>
                <p14:cNvContentPartPr/>
                <p14:nvPr/>
              </p14:nvContentPartPr>
              <p14:xfrm>
                <a:off x="6095311" y="4103621"/>
                <a:ext cx="146160" cy="205920"/>
              </p14:xfrm>
            </p:contentPart>
          </mc:Choice>
          <mc:Fallback>
            <p:pic>
              <p:nvPicPr>
                <p:cNvPr id="141" name="Ink 140">
                  <a:extLst>
                    <a:ext uri="{FF2B5EF4-FFF2-40B4-BE49-F238E27FC236}">
                      <a16:creationId xmlns:a16="http://schemas.microsoft.com/office/drawing/2014/main" id="{2E111AD7-9148-A592-AFB1-B8A479A4D3E4}"/>
                    </a:ext>
                  </a:extLst>
                </p:cNvPr>
                <p:cNvPicPr/>
                <p:nvPr/>
              </p:nvPicPr>
              <p:blipFill>
                <a:blip r:embed="rId199"/>
                <a:stretch>
                  <a:fillRect/>
                </a:stretch>
              </p:blipFill>
              <p:spPr>
                <a:xfrm>
                  <a:off x="6086671" y="4094621"/>
                  <a:ext cx="1638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2" name="Ink 141">
                  <a:extLst>
                    <a:ext uri="{FF2B5EF4-FFF2-40B4-BE49-F238E27FC236}">
                      <a16:creationId xmlns:a16="http://schemas.microsoft.com/office/drawing/2014/main" id="{BDB8C65B-59A3-3EF1-2F1B-188EEE943142}"/>
                    </a:ext>
                  </a:extLst>
                </p14:cNvPr>
                <p14:cNvContentPartPr/>
                <p14:nvPr/>
              </p14:nvContentPartPr>
              <p14:xfrm>
                <a:off x="6344431" y="3971861"/>
                <a:ext cx="55080" cy="300240"/>
              </p14:xfrm>
            </p:contentPart>
          </mc:Choice>
          <mc:Fallback>
            <p:pic>
              <p:nvPicPr>
                <p:cNvPr id="142" name="Ink 141">
                  <a:extLst>
                    <a:ext uri="{FF2B5EF4-FFF2-40B4-BE49-F238E27FC236}">
                      <a16:creationId xmlns:a16="http://schemas.microsoft.com/office/drawing/2014/main" id="{BDB8C65B-59A3-3EF1-2F1B-188EEE943142}"/>
                    </a:ext>
                  </a:extLst>
                </p:cNvPr>
                <p:cNvPicPr/>
                <p:nvPr/>
              </p:nvPicPr>
              <p:blipFill>
                <a:blip r:embed="rId201"/>
                <a:stretch>
                  <a:fillRect/>
                </a:stretch>
              </p:blipFill>
              <p:spPr>
                <a:xfrm>
                  <a:off x="6335431" y="3963221"/>
                  <a:ext cx="727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3" name="Ink 142">
                  <a:extLst>
                    <a:ext uri="{FF2B5EF4-FFF2-40B4-BE49-F238E27FC236}">
                      <a16:creationId xmlns:a16="http://schemas.microsoft.com/office/drawing/2014/main" id="{0DE1E778-C9CA-BD6B-4823-9DEA36711503}"/>
                    </a:ext>
                  </a:extLst>
                </p14:cNvPr>
                <p14:cNvContentPartPr/>
                <p14:nvPr/>
              </p14:nvContentPartPr>
              <p14:xfrm>
                <a:off x="6324991" y="4080221"/>
                <a:ext cx="292680" cy="151560"/>
              </p14:xfrm>
            </p:contentPart>
          </mc:Choice>
          <mc:Fallback>
            <p:pic>
              <p:nvPicPr>
                <p:cNvPr id="143" name="Ink 142">
                  <a:extLst>
                    <a:ext uri="{FF2B5EF4-FFF2-40B4-BE49-F238E27FC236}">
                      <a16:creationId xmlns:a16="http://schemas.microsoft.com/office/drawing/2014/main" id="{0DE1E778-C9CA-BD6B-4823-9DEA36711503}"/>
                    </a:ext>
                  </a:extLst>
                </p:cNvPr>
                <p:cNvPicPr/>
                <p:nvPr/>
              </p:nvPicPr>
              <p:blipFill>
                <a:blip r:embed="rId203"/>
                <a:stretch>
                  <a:fillRect/>
                </a:stretch>
              </p:blipFill>
              <p:spPr>
                <a:xfrm>
                  <a:off x="6316351" y="4071221"/>
                  <a:ext cx="3103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4" name="Ink 143">
                  <a:extLst>
                    <a:ext uri="{FF2B5EF4-FFF2-40B4-BE49-F238E27FC236}">
                      <a16:creationId xmlns:a16="http://schemas.microsoft.com/office/drawing/2014/main" id="{87B4F97A-C3D2-816D-4F00-7B34BC6C552D}"/>
                    </a:ext>
                  </a:extLst>
                </p14:cNvPr>
                <p14:cNvContentPartPr/>
                <p14:nvPr/>
              </p14:nvContentPartPr>
              <p14:xfrm>
                <a:off x="6681391" y="4047101"/>
                <a:ext cx="181080" cy="188640"/>
              </p14:xfrm>
            </p:contentPart>
          </mc:Choice>
          <mc:Fallback>
            <p:pic>
              <p:nvPicPr>
                <p:cNvPr id="144" name="Ink 143">
                  <a:extLst>
                    <a:ext uri="{FF2B5EF4-FFF2-40B4-BE49-F238E27FC236}">
                      <a16:creationId xmlns:a16="http://schemas.microsoft.com/office/drawing/2014/main" id="{87B4F97A-C3D2-816D-4F00-7B34BC6C552D}"/>
                    </a:ext>
                  </a:extLst>
                </p:cNvPr>
                <p:cNvPicPr/>
                <p:nvPr/>
              </p:nvPicPr>
              <p:blipFill>
                <a:blip r:embed="rId205"/>
                <a:stretch>
                  <a:fillRect/>
                </a:stretch>
              </p:blipFill>
              <p:spPr>
                <a:xfrm>
                  <a:off x="6672391" y="4038101"/>
                  <a:ext cx="1987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46" name="Ink 145">
                  <a:extLst>
                    <a:ext uri="{FF2B5EF4-FFF2-40B4-BE49-F238E27FC236}">
                      <a16:creationId xmlns:a16="http://schemas.microsoft.com/office/drawing/2014/main" id="{0995E19F-892F-D9E7-DCE1-CCD96A26E46E}"/>
                    </a:ext>
                  </a:extLst>
                </p14:cNvPr>
                <p14:cNvContentPartPr/>
                <p14:nvPr/>
              </p14:nvContentPartPr>
              <p14:xfrm>
                <a:off x="5535151" y="4597541"/>
                <a:ext cx="103320" cy="264240"/>
              </p14:xfrm>
            </p:contentPart>
          </mc:Choice>
          <mc:Fallback>
            <p:pic>
              <p:nvPicPr>
                <p:cNvPr id="146" name="Ink 145">
                  <a:extLst>
                    <a:ext uri="{FF2B5EF4-FFF2-40B4-BE49-F238E27FC236}">
                      <a16:creationId xmlns:a16="http://schemas.microsoft.com/office/drawing/2014/main" id="{0995E19F-892F-D9E7-DCE1-CCD96A26E46E}"/>
                    </a:ext>
                  </a:extLst>
                </p:cNvPr>
                <p:cNvPicPr/>
                <p:nvPr/>
              </p:nvPicPr>
              <p:blipFill>
                <a:blip r:embed="rId207"/>
                <a:stretch>
                  <a:fillRect/>
                </a:stretch>
              </p:blipFill>
              <p:spPr>
                <a:xfrm>
                  <a:off x="5526151" y="4588901"/>
                  <a:ext cx="1209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47" name="Ink 146">
                  <a:extLst>
                    <a:ext uri="{FF2B5EF4-FFF2-40B4-BE49-F238E27FC236}">
                      <a16:creationId xmlns:a16="http://schemas.microsoft.com/office/drawing/2014/main" id="{5A68E9E2-C707-2AB5-7E61-F5A3D10E0439}"/>
                    </a:ext>
                  </a:extLst>
                </p14:cNvPr>
                <p14:cNvContentPartPr/>
                <p14:nvPr/>
              </p14:nvContentPartPr>
              <p14:xfrm>
                <a:off x="5729191" y="4472261"/>
                <a:ext cx="213120" cy="343800"/>
              </p14:xfrm>
            </p:contentPart>
          </mc:Choice>
          <mc:Fallback>
            <p:pic>
              <p:nvPicPr>
                <p:cNvPr id="147" name="Ink 146">
                  <a:extLst>
                    <a:ext uri="{FF2B5EF4-FFF2-40B4-BE49-F238E27FC236}">
                      <a16:creationId xmlns:a16="http://schemas.microsoft.com/office/drawing/2014/main" id="{5A68E9E2-C707-2AB5-7E61-F5A3D10E0439}"/>
                    </a:ext>
                  </a:extLst>
                </p:cNvPr>
                <p:cNvPicPr/>
                <p:nvPr/>
              </p:nvPicPr>
              <p:blipFill>
                <a:blip r:embed="rId209"/>
                <a:stretch>
                  <a:fillRect/>
                </a:stretch>
              </p:blipFill>
              <p:spPr>
                <a:xfrm>
                  <a:off x="5720191" y="4463621"/>
                  <a:ext cx="23076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8" name="Ink 147">
                  <a:extLst>
                    <a:ext uri="{FF2B5EF4-FFF2-40B4-BE49-F238E27FC236}">
                      <a16:creationId xmlns:a16="http://schemas.microsoft.com/office/drawing/2014/main" id="{BE01433A-94CA-C25B-CA91-2689D9E74C85}"/>
                    </a:ext>
                  </a:extLst>
                </p14:cNvPr>
                <p14:cNvContentPartPr/>
                <p14:nvPr/>
              </p14:nvContentPartPr>
              <p14:xfrm>
                <a:off x="6015751" y="4646861"/>
                <a:ext cx="72000" cy="141120"/>
              </p14:xfrm>
            </p:contentPart>
          </mc:Choice>
          <mc:Fallback>
            <p:pic>
              <p:nvPicPr>
                <p:cNvPr id="148" name="Ink 147">
                  <a:extLst>
                    <a:ext uri="{FF2B5EF4-FFF2-40B4-BE49-F238E27FC236}">
                      <a16:creationId xmlns:a16="http://schemas.microsoft.com/office/drawing/2014/main" id="{BE01433A-94CA-C25B-CA91-2689D9E74C85}"/>
                    </a:ext>
                  </a:extLst>
                </p:cNvPr>
                <p:cNvPicPr/>
                <p:nvPr/>
              </p:nvPicPr>
              <p:blipFill>
                <a:blip r:embed="rId211"/>
                <a:stretch>
                  <a:fillRect/>
                </a:stretch>
              </p:blipFill>
              <p:spPr>
                <a:xfrm>
                  <a:off x="6007111" y="4638221"/>
                  <a:ext cx="896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9" name="Ink 148">
                  <a:extLst>
                    <a:ext uri="{FF2B5EF4-FFF2-40B4-BE49-F238E27FC236}">
                      <a16:creationId xmlns:a16="http://schemas.microsoft.com/office/drawing/2014/main" id="{25157E59-EE70-082D-1C23-82CDA1E7F36E}"/>
                    </a:ext>
                  </a:extLst>
                </p14:cNvPr>
                <p14:cNvContentPartPr/>
                <p14:nvPr/>
              </p14:nvContentPartPr>
              <p14:xfrm>
                <a:off x="6144991" y="4611941"/>
                <a:ext cx="100440" cy="159120"/>
              </p14:xfrm>
            </p:contentPart>
          </mc:Choice>
          <mc:Fallback>
            <p:pic>
              <p:nvPicPr>
                <p:cNvPr id="149" name="Ink 148">
                  <a:extLst>
                    <a:ext uri="{FF2B5EF4-FFF2-40B4-BE49-F238E27FC236}">
                      <a16:creationId xmlns:a16="http://schemas.microsoft.com/office/drawing/2014/main" id="{25157E59-EE70-082D-1C23-82CDA1E7F36E}"/>
                    </a:ext>
                  </a:extLst>
                </p:cNvPr>
                <p:cNvPicPr/>
                <p:nvPr/>
              </p:nvPicPr>
              <p:blipFill>
                <a:blip r:embed="rId213"/>
                <a:stretch>
                  <a:fillRect/>
                </a:stretch>
              </p:blipFill>
              <p:spPr>
                <a:xfrm>
                  <a:off x="6135991" y="4602941"/>
                  <a:ext cx="1180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50" name="Ink 149">
                  <a:extLst>
                    <a:ext uri="{FF2B5EF4-FFF2-40B4-BE49-F238E27FC236}">
                      <a16:creationId xmlns:a16="http://schemas.microsoft.com/office/drawing/2014/main" id="{B8F9E48C-9F1F-617F-A25A-CAD1BEBA665D}"/>
                    </a:ext>
                  </a:extLst>
                </p14:cNvPr>
                <p14:cNvContentPartPr/>
                <p14:nvPr/>
              </p14:nvContentPartPr>
              <p14:xfrm>
                <a:off x="6314911" y="4525541"/>
                <a:ext cx="65520" cy="223920"/>
              </p14:xfrm>
            </p:contentPart>
          </mc:Choice>
          <mc:Fallback>
            <p:pic>
              <p:nvPicPr>
                <p:cNvPr id="150" name="Ink 149">
                  <a:extLst>
                    <a:ext uri="{FF2B5EF4-FFF2-40B4-BE49-F238E27FC236}">
                      <a16:creationId xmlns:a16="http://schemas.microsoft.com/office/drawing/2014/main" id="{B8F9E48C-9F1F-617F-A25A-CAD1BEBA665D}"/>
                    </a:ext>
                  </a:extLst>
                </p:cNvPr>
                <p:cNvPicPr/>
                <p:nvPr/>
              </p:nvPicPr>
              <p:blipFill>
                <a:blip r:embed="rId215"/>
                <a:stretch>
                  <a:fillRect/>
                </a:stretch>
              </p:blipFill>
              <p:spPr>
                <a:xfrm>
                  <a:off x="6306271" y="4516541"/>
                  <a:ext cx="831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1" name="Ink 150">
                  <a:extLst>
                    <a:ext uri="{FF2B5EF4-FFF2-40B4-BE49-F238E27FC236}">
                      <a16:creationId xmlns:a16="http://schemas.microsoft.com/office/drawing/2014/main" id="{813CD3F9-9C60-A0EC-8190-723136560D8B}"/>
                    </a:ext>
                  </a:extLst>
                </p14:cNvPr>
                <p14:cNvContentPartPr/>
                <p14:nvPr/>
              </p14:nvContentPartPr>
              <p14:xfrm>
                <a:off x="6320671" y="4604741"/>
                <a:ext cx="212040" cy="140040"/>
              </p14:xfrm>
            </p:contentPart>
          </mc:Choice>
          <mc:Fallback>
            <p:pic>
              <p:nvPicPr>
                <p:cNvPr id="151" name="Ink 150">
                  <a:extLst>
                    <a:ext uri="{FF2B5EF4-FFF2-40B4-BE49-F238E27FC236}">
                      <a16:creationId xmlns:a16="http://schemas.microsoft.com/office/drawing/2014/main" id="{813CD3F9-9C60-A0EC-8190-723136560D8B}"/>
                    </a:ext>
                  </a:extLst>
                </p:cNvPr>
                <p:cNvPicPr/>
                <p:nvPr/>
              </p:nvPicPr>
              <p:blipFill>
                <a:blip r:embed="rId217"/>
                <a:stretch>
                  <a:fillRect/>
                </a:stretch>
              </p:blipFill>
              <p:spPr>
                <a:xfrm>
                  <a:off x="6311671" y="4596101"/>
                  <a:ext cx="2296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2" name="Ink 151">
                  <a:extLst>
                    <a:ext uri="{FF2B5EF4-FFF2-40B4-BE49-F238E27FC236}">
                      <a16:creationId xmlns:a16="http://schemas.microsoft.com/office/drawing/2014/main" id="{D677A024-3360-365F-01EF-C7C062C7B7FB}"/>
                    </a:ext>
                  </a:extLst>
                </p14:cNvPr>
                <p14:cNvContentPartPr/>
                <p14:nvPr/>
              </p14:nvContentPartPr>
              <p14:xfrm>
                <a:off x="6524791" y="4500701"/>
                <a:ext cx="4320" cy="12600"/>
              </p14:xfrm>
            </p:contentPart>
          </mc:Choice>
          <mc:Fallback>
            <p:pic>
              <p:nvPicPr>
                <p:cNvPr id="152" name="Ink 151">
                  <a:extLst>
                    <a:ext uri="{FF2B5EF4-FFF2-40B4-BE49-F238E27FC236}">
                      <a16:creationId xmlns:a16="http://schemas.microsoft.com/office/drawing/2014/main" id="{D677A024-3360-365F-01EF-C7C062C7B7FB}"/>
                    </a:ext>
                  </a:extLst>
                </p:cNvPr>
                <p:cNvPicPr/>
                <p:nvPr/>
              </p:nvPicPr>
              <p:blipFill>
                <a:blip r:embed="rId219"/>
                <a:stretch>
                  <a:fillRect/>
                </a:stretch>
              </p:blipFill>
              <p:spPr>
                <a:xfrm>
                  <a:off x="6515791" y="4492061"/>
                  <a:ext cx="219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53" name="Ink 152">
                  <a:extLst>
                    <a:ext uri="{FF2B5EF4-FFF2-40B4-BE49-F238E27FC236}">
                      <a16:creationId xmlns:a16="http://schemas.microsoft.com/office/drawing/2014/main" id="{0F98369B-AD84-87F9-2A7E-93B7ADBC5CA1}"/>
                    </a:ext>
                  </a:extLst>
                </p14:cNvPr>
                <p14:cNvContentPartPr/>
                <p14:nvPr/>
              </p14:nvContentPartPr>
              <p14:xfrm>
                <a:off x="6624511" y="4583141"/>
                <a:ext cx="139320" cy="125280"/>
              </p14:xfrm>
            </p:contentPart>
          </mc:Choice>
          <mc:Fallback>
            <p:pic>
              <p:nvPicPr>
                <p:cNvPr id="153" name="Ink 152">
                  <a:extLst>
                    <a:ext uri="{FF2B5EF4-FFF2-40B4-BE49-F238E27FC236}">
                      <a16:creationId xmlns:a16="http://schemas.microsoft.com/office/drawing/2014/main" id="{0F98369B-AD84-87F9-2A7E-93B7ADBC5CA1}"/>
                    </a:ext>
                  </a:extLst>
                </p:cNvPr>
                <p:cNvPicPr/>
                <p:nvPr/>
              </p:nvPicPr>
              <p:blipFill>
                <a:blip r:embed="rId221"/>
                <a:stretch>
                  <a:fillRect/>
                </a:stretch>
              </p:blipFill>
              <p:spPr>
                <a:xfrm>
                  <a:off x="6615871" y="4574501"/>
                  <a:ext cx="1569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4" name="Ink 153">
                  <a:extLst>
                    <a:ext uri="{FF2B5EF4-FFF2-40B4-BE49-F238E27FC236}">
                      <a16:creationId xmlns:a16="http://schemas.microsoft.com/office/drawing/2014/main" id="{90B2DECF-CD18-93C9-3BBF-6455569931A3}"/>
                    </a:ext>
                  </a:extLst>
                </p14:cNvPr>
                <p14:cNvContentPartPr/>
                <p14:nvPr/>
              </p14:nvContentPartPr>
              <p14:xfrm>
                <a:off x="6759151" y="4555781"/>
                <a:ext cx="217440" cy="430560"/>
              </p14:xfrm>
            </p:contentPart>
          </mc:Choice>
          <mc:Fallback>
            <p:pic>
              <p:nvPicPr>
                <p:cNvPr id="154" name="Ink 153">
                  <a:extLst>
                    <a:ext uri="{FF2B5EF4-FFF2-40B4-BE49-F238E27FC236}">
                      <a16:creationId xmlns:a16="http://schemas.microsoft.com/office/drawing/2014/main" id="{90B2DECF-CD18-93C9-3BBF-6455569931A3}"/>
                    </a:ext>
                  </a:extLst>
                </p:cNvPr>
                <p:cNvPicPr/>
                <p:nvPr/>
              </p:nvPicPr>
              <p:blipFill>
                <a:blip r:embed="rId223"/>
                <a:stretch>
                  <a:fillRect/>
                </a:stretch>
              </p:blipFill>
              <p:spPr>
                <a:xfrm>
                  <a:off x="6750151" y="4546781"/>
                  <a:ext cx="23508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5" name="Ink 154">
                  <a:extLst>
                    <a:ext uri="{FF2B5EF4-FFF2-40B4-BE49-F238E27FC236}">
                      <a16:creationId xmlns:a16="http://schemas.microsoft.com/office/drawing/2014/main" id="{2E3F5EEF-58F2-FF03-CFB1-DCD3872501DD}"/>
                    </a:ext>
                  </a:extLst>
                </p14:cNvPr>
                <p14:cNvContentPartPr/>
                <p14:nvPr/>
              </p14:nvContentPartPr>
              <p14:xfrm>
                <a:off x="6921511" y="4434101"/>
                <a:ext cx="114480" cy="320040"/>
              </p14:xfrm>
            </p:contentPart>
          </mc:Choice>
          <mc:Fallback>
            <p:pic>
              <p:nvPicPr>
                <p:cNvPr id="155" name="Ink 154">
                  <a:extLst>
                    <a:ext uri="{FF2B5EF4-FFF2-40B4-BE49-F238E27FC236}">
                      <a16:creationId xmlns:a16="http://schemas.microsoft.com/office/drawing/2014/main" id="{2E3F5EEF-58F2-FF03-CFB1-DCD3872501DD}"/>
                    </a:ext>
                  </a:extLst>
                </p:cNvPr>
                <p:cNvPicPr/>
                <p:nvPr/>
              </p:nvPicPr>
              <p:blipFill>
                <a:blip r:embed="rId225"/>
                <a:stretch>
                  <a:fillRect/>
                </a:stretch>
              </p:blipFill>
              <p:spPr>
                <a:xfrm>
                  <a:off x="6912871" y="4425101"/>
                  <a:ext cx="13212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7" name="Ink 156">
                  <a:extLst>
                    <a:ext uri="{FF2B5EF4-FFF2-40B4-BE49-F238E27FC236}">
                      <a16:creationId xmlns:a16="http://schemas.microsoft.com/office/drawing/2014/main" id="{BEA0BA14-616B-8B17-B2D4-B900B709666F}"/>
                    </a:ext>
                  </a:extLst>
                </p14:cNvPr>
                <p14:cNvContentPartPr/>
                <p14:nvPr/>
              </p14:nvContentPartPr>
              <p14:xfrm>
                <a:off x="5997751" y="4866101"/>
                <a:ext cx="40320" cy="478440"/>
              </p14:xfrm>
            </p:contentPart>
          </mc:Choice>
          <mc:Fallback>
            <p:pic>
              <p:nvPicPr>
                <p:cNvPr id="157" name="Ink 156">
                  <a:extLst>
                    <a:ext uri="{FF2B5EF4-FFF2-40B4-BE49-F238E27FC236}">
                      <a16:creationId xmlns:a16="http://schemas.microsoft.com/office/drawing/2014/main" id="{BEA0BA14-616B-8B17-B2D4-B900B709666F}"/>
                    </a:ext>
                  </a:extLst>
                </p:cNvPr>
                <p:cNvPicPr/>
                <p:nvPr/>
              </p:nvPicPr>
              <p:blipFill>
                <a:blip r:embed="rId227"/>
                <a:stretch>
                  <a:fillRect/>
                </a:stretch>
              </p:blipFill>
              <p:spPr>
                <a:xfrm>
                  <a:off x="5988751" y="4857461"/>
                  <a:ext cx="5796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8" name="Ink 157">
                  <a:extLst>
                    <a:ext uri="{FF2B5EF4-FFF2-40B4-BE49-F238E27FC236}">
                      <a16:creationId xmlns:a16="http://schemas.microsoft.com/office/drawing/2014/main" id="{CC3C729B-96D7-B258-B4AC-B81B0FCA83CD}"/>
                    </a:ext>
                  </a:extLst>
                </p14:cNvPr>
                <p14:cNvContentPartPr/>
                <p14:nvPr/>
              </p14:nvContentPartPr>
              <p14:xfrm>
                <a:off x="5746111" y="5456861"/>
                <a:ext cx="249840" cy="323280"/>
              </p14:xfrm>
            </p:contentPart>
          </mc:Choice>
          <mc:Fallback>
            <p:pic>
              <p:nvPicPr>
                <p:cNvPr id="158" name="Ink 157">
                  <a:extLst>
                    <a:ext uri="{FF2B5EF4-FFF2-40B4-BE49-F238E27FC236}">
                      <a16:creationId xmlns:a16="http://schemas.microsoft.com/office/drawing/2014/main" id="{CC3C729B-96D7-B258-B4AC-B81B0FCA83CD}"/>
                    </a:ext>
                  </a:extLst>
                </p:cNvPr>
                <p:cNvPicPr/>
                <p:nvPr/>
              </p:nvPicPr>
              <p:blipFill>
                <a:blip r:embed="rId229"/>
                <a:stretch>
                  <a:fillRect/>
                </a:stretch>
              </p:blipFill>
              <p:spPr>
                <a:xfrm>
                  <a:off x="5737471" y="5448221"/>
                  <a:ext cx="2674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9" name="Ink 158">
                  <a:extLst>
                    <a:ext uri="{FF2B5EF4-FFF2-40B4-BE49-F238E27FC236}">
                      <a16:creationId xmlns:a16="http://schemas.microsoft.com/office/drawing/2014/main" id="{10C0F553-F8C4-D7E4-EC98-E0C2E2CCCAB0}"/>
                    </a:ext>
                  </a:extLst>
                </p14:cNvPr>
                <p14:cNvContentPartPr/>
                <p14:nvPr/>
              </p14:nvContentPartPr>
              <p14:xfrm>
                <a:off x="6046351" y="5601941"/>
                <a:ext cx="75960" cy="133200"/>
              </p14:xfrm>
            </p:contentPart>
          </mc:Choice>
          <mc:Fallback>
            <p:pic>
              <p:nvPicPr>
                <p:cNvPr id="159" name="Ink 158">
                  <a:extLst>
                    <a:ext uri="{FF2B5EF4-FFF2-40B4-BE49-F238E27FC236}">
                      <a16:creationId xmlns:a16="http://schemas.microsoft.com/office/drawing/2014/main" id="{10C0F553-F8C4-D7E4-EC98-E0C2E2CCCAB0}"/>
                    </a:ext>
                  </a:extLst>
                </p:cNvPr>
                <p:cNvPicPr/>
                <p:nvPr/>
              </p:nvPicPr>
              <p:blipFill>
                <a:blip r:embed="rId231"/>
                <a:stretch>
                  <a:fillRect/>
                </a:stretch>
              </p:blipFill>
              <p:spPr>
                <a:xfrm>
                  <a:off x="6037711" y="5593301"/>
                  <a:ext cx="936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0" name="Ink 159">
                  <a:extLst>
                    <a:ext uri="{FF2B5EF4-FFF2-40B4-BE49-F238E27FC236}">
                      <a16:creationId xmlns:a16="http://schemas.microsoft.com/office/drawing/2014/main" id="{BE965869-8A8F-EE98-F09B-EB5E3E3D9D49}"/>
                    </a:ext>
                  </a:extLst>
                </p14:cNvPr>
                <p14:cNvContentPartPr/>
                <p14:nvPr/>
              </p14:nvContentPartPr>
              <p14:xfrm>
                <a:off x="6074431" y="5529221"/>
                <a:ext cx="11880" cy="16200"/>
              </p14:xfrm>
            </p:contentPart>
          </mc:Choice>
          <mc:Fallback>
            <p:pic>
              <p:nvPicPr>
                <p:cNvPr id="160" name="Ink 159">
                  <a:extLst>
                    <a:ext uri="{FF2B5EF4-FFF2-40B4-BE49-F238E27FC236}">
                      <a16:creationId xmlns:a16="http://schemas.microsoft.com/office/drawing/2014/main" id="{BE965869-8A8F-EE98-F09B-EB5E3E3D9D49}"/>
                    </a:ext>
                  </a:extLst>
                </p:cNvPr>
                <p:cNvPicPr/>
                <p:nvPr/>
              </p:nvPicPr>
              <p:blipFill>
                <a:blip r:embed="rId233"/>
                <a:stretch>
                  <a:fillRect/>
                </a:stretch>
              </p:blipFill>
              <p:spPr>
                <a:xfrm>
                  <a:off x="6065791" y="5520581"/>
                  <a:ext cx="295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61" name="Ink 160">
                  <a:extLst>
                    <a:ext uri="{FF2B5EF4-FFF2-40B4-BE49-F238E27FC236}">
                      <a16:creationId xmlns:a16="http://schemas.microsoft.com/office/drawing/2014/main" id="{05246580-AAFD-03A2-4670-083C40B8D7EA}"/>
                    </a:ext>
                  </a:extLst>
                </p14:cNvPr>
                <p14:cNvContentPartPr/>
                <p14:nvPr/>
              </p14:nvContentPartPr>
              <p14:xfrm>
                <a:off x="6144991" y="5574941"/>
                <a:ext cx="186480" cy="125280"/>
              </p14:xfrm>
            </p:contentPart>
          </mc:Choice>
          <mc:Fallback>
            <p:pic>
              <p:nvPicPr>
                <p:cNvPr id="161" name="Ink 160">
                  <a:extLst>
                    <a:ext uri="{FF2B5EF4-FFF2-40B4-BE49-F238E27FC236}">
                      <a16:creationId xmlns:a16="http://schemas.microsoft.com/office/drawing/2014/main" id="{05246580-AAFD-03A2-4670-083C40B8D7EA}"/>
                    </a:ext>
                  </a:extLst>
                </p:cNvPr>
                <p:cNvPicPr/>
                <p:nvPr/>
              </p:nvPicPr>
              <p:blipFill>
                <a:blip r:embed="rId235"/>
                <a:stretch>
                  <a:fillRect/>
                </a:stretch>
              </p:blipFill>
              <p:spPr>
                <a:xfrm>
                  <a:off x="6135991" y="5566301"/>
                  <a:ext cx="2041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2" name="Ink 161">
                  <a:extLst>
                    <a:ext uri="{FF2B5EF4-FFF2-40B4-BE49-F238E27FC236}">
                      <a16:creationId xmlns:a16="http://schemas.microsoft.com/office/drawing/2014/main" id="{1C811CED-2BDA-46D9-D0ED-4CB59D142DC4}"/>
                    </a:ext>
                  </a:extLst>
                </p14:cNvPr>
                <p14:cNvContentPartPr/>
                <p14:nvPr/>
              </p14:nvContentPartPr>
              <p14:xfrm>
                <a:off x="6394111" y="5556941"/>
                <a:ext cx="200160" cy="334440"/>
              </p14:xfrm>
            </p:contentPart>
          </mc:Choice>
          <mc:Fallback>
            <p:pic>
              <p:nvPicPr>
                <p:cNvPr id="162" name="Ink 161">
                  <a:extLst>
                    <a:ext uri="{FF2B5EF4-FFF2-40B4-BE49-F238E27FC236}">
                      <a16:creationId xmlns:a16="http://schemas.microsoft.com/office/drawing/2014/main" id="{1C811CED-2BDA-46D9-D0ED-4CB59D142DC4}"/>
                    </a:ext>
                  </a:extLst>
                </p:cNvPr>
                <p:cNvPicPr/>
                <p:nvPr/>
              </p:nvPicPr>
              <p:blipFill>
                <a:blip r:embed="rId237"/>
                <a:stretch>
                  <a:fillRect/>
                </a:stretch>
              </p:blipFill>
              <p:spPr>
                <a:xfrm>
                  <a:off x="6385111" y="5547941"/>
                  <a:ext cx="21780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3" name="Ink 162">
                  <a:extLst>
                    <a:ext uri="{FF2B5EF4-FFF2-40B4-BE49-F238E27FC236}">
                      <a16:creationId xmlns:a16="http://schemas.microsoft.com/office/drawing/2014/main" id="{68BEFE6B-3230-095F-1426-78BBEF7236AB}"/>
                    </a:ext>
                  </a:extLst>
                </p14:cNvPr>
                <p14:cNvContentPartPr/>
                <p14:nvPr/>
              </p14:nvContentPartPr>
              <p14:xfrm>
                <a:off x="6552511" y="5481701"/>
                <a:ext cx="95760" cy="164160"/>
              </p14:xfrm>
            </p:contentPart>
          </mc:Choice>
          <mc:Fallback>
            <p:pic>
              <p:nvPicPr>
                <p:cNvPr id="163" name="Ink 162">
                  <a:extLst>
                    <a:ext uri="{FF2B5EF4-FFF2-40B4-BE49-F238E27FC236}">
                      <a16:creationId xmlns:a16="http://schemas.microsoft.com/office/drawing/2014/main" id="{68BEFE6B-3230-095F-1426-78BBEF7236AB}"/>
                    </a:ext>
                  </a:extLst>
                </p:cNvPr>
                <p:cNvPicPr/>
                <p:nvPr/>
              </p:nvPicPr>
              <p:blipFill>
                <a:blip r:embed="rId239"/>
                <a:stretch>
                  <a:fillRect/>
                </a:stretch>
              </p:blipFill>
              <p:spPr>
                <a:xfrm>
                  <a:off x="6543511" y="5472701"/>
                  <a:ext cx="1134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4" name="Ink 163">
                  <a:extLst>
                    <a:ext uri="{FF2B5EF4-FFF2-40B4-BE49-F238E27FC236}">
                      <a16:creationId xmlns:a16="http://schemas.microsoft.com/office/drawing/2014/main" id="{9006989A-7EE1-E9FC-207B-916B7112B57A}"/>
                    </a:ext>
                  </a:extLst>
                </p14:cNvPr>
                <p14:cNvContentPartPr/>
                <p14:nvPr/>
              </p14:nvContentPartPr>
              <p14:xfrm>
                <a:off x="6715231" y="5518061"/>
                <a:ext cx="117720" cy="138240"/>
              </p14:xfrm>
            </p:contentPart>
          </mc:Choice>
          <mc:Fallback>
            <p:pic>
              <p:nvPicPr>
                <p:cNvPr id="164" name="Ink 163">
                  <a:extLst>
                    <a:ext uri="{FF2B5EF4-FFF2-40B4-BE49-F238E27FC236}">
                      <a16:creationId xmlns:a16="http://schemas.microsoft.com/office/drawing/2014/main" id="{9006989A-7EE1-E9FC-207B-916B7112B57A}"/>
                    </a:ext>
                  </a:extLst>
                </p:cNvPr>
                <p:cNvPicPr/>
                <p:nvPr/>
              </p:nvPicPr>
              <p:blipFill>
                <a:blip r:embed="rId241"/>
                <a:stretch>
                  <a:fillRect/>
                </a:stretch>
              </p:blipFill>
              <p:spPr>
                <a:xfrm>
                  <a:off x="6706591" y="5509061"/>
                  <a:ext cx="1353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5" name="Ink 164">
                  <a:extLst>
                    <a:ext uri="{FF2B5EF4-FFF2-40B4-BE49-F238E27FC236}">
                      <a16:creationId xmlns:a16="http://schemas.microsoft.com/office/drawing/2014/main" id="{6C9EC438-9350-B933-DB08-A3AE7B91019B}"/>
                    </a:ext>
                  </a:extLst>
                </p14:cNvPr>
                <p14:cNvContentPartPr/>
                <p14:nvPr/>
              </p14:nvContentPartPr>
              <p14:xfrm>
                <a:off x="6969391" y="5164541"/>
                <a:ext cx="192240" cy="533520"/>
              </p14:xfrm>
            </p:contentPart>
          </mc:Choice>
          <mc:Fallback>
            <p:pic>
              <p:nvPicPr>
                <p:cNvPr id="165" name="Ink 164">
                  <a:extLst>
                    <a:ext uri="{FF2B5EF4-FFF2-40B4-BE49-F238E27FC236}">
                      <a16:creationId xmlns:a16="http://schemas.microsoft.com/office/drawing/2014/main" id="{6C9EC438-9350-B933-DB08-A3AE7B91019B}"/>
                    </a:ext>
                  </a:extLst>
                </p:cNvPr>
                <p:cNvPicPr/>
                <p:nvPr/>
              </p:nvPicPr>
              <p:blipFill>
                <a:blip r:embed="rId243"/>
                <a:stretch>
                  <a:fillRect/>
                </a:stretch>
              </p:blipFill>
              <p:spPr>
                <a:xfrm>
                  <a:off x="6960751" y="5155541"/>
                  <a:ext cx="20988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6" name="Ink 165">
                  <a:extLst>
                    <a:ext uri="{FF2B5EF4-FFF2-40B4-BE49-F238E27FC236}">
                      <a16:creationId xmlns:a16="http://schemas.microsoft.com/office/drawing/2014/main" id="{E4A1AA94-4085-59F6-3A8F-EA0F081EE9DF}"/>
                    </a:ext>
                  </a:extLst>
                </p14:cNvPr>
                <p14:cNvContentPartPr/>
                <p14:nvPr/>
              </p14:nvContentPartPr>
              <p14:xfrm>
                <a:off x="7205911" y="5488901"/>
                <a:ext cx="255240" cy="137880"/>
              </p14:xfrm>
            </p:contentPart>
          </mc:Choice>
          <mc:Fallback>
            <p:pic>
              <p:nvPicPr>
                <p:cNvPr id="166" name="Ink 165">
                  <a:extLst>
                    <a:ext uri="{FF2B5EF4-FFF2-40B4-BE49-F238E27FC236}">
                      <a16:creationId xmlns:a16="http://schemas.microsoft.com/office/drawing/2014/main" id="{E4A1AA94-4085-59F6-3A8F-EA0F081EE9DF}"/>
                    </a:ext>
                  </a:extLst>
                </p:cNvPr>
                <p:cNvPicPr/>
                <p:nvPr/>
              </p:nvPicPr>
              <p:blipFill>
                <a:blip r:embed="rId245"/>
                <a:stretch>
                  <a:fillRect/>
                </a:stretch>
              </p:blipFill>
              <p:spPr>
                <a:xfrm>
                  <a:off x="7197271" y="5480261"/>
                  <a:ext cx="2728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7" name="Ink 166">
                  <a:extLst>
                    <a:ext uri="{FF2B5EF4-FFF2-40B4-BE49-F238E27FC236}">
                      <a16:creationId xmlns:a16="http://schemas.microsoft.com/office/drawing/2014/main" id="{3212D4FE-7C35-767B-1D91-D10A4389060B}"/>
                    </a:ext>
                  </a:extLst>
                </p14:cNvPr>
                <p14:cNvContentPartPr/>
                <p14:nvPr/>
              </p14:nvContentPartPr>
              <p14:xfrm>
                <a:off x="7401391" y="5383421"/>
                <a:ext cx="12600" cy="4680"/>
              </p14:xfrm>
            </p:contentPart>
          </mc:Choice>
          <mc:Fallback>
            <p:pic>
              <p:nvPicPr>
                <p:cNvPr id="167" name="Ink 166">
                  <a:extLst>
                    <a:ext uri="{FF2B5EF4-FFF2-40B4-BE49-F238E27FC236}">
                      <a16:creationId xmlns:a16="http://schemas.microsoft.com/office/drawing/2014/main" id="{3212D4FE-7C35-767B-1D91-D10A4389060B}"/>
                    </a:ext>
                  </a:extLst>
                </p:cNvPr>
                <p:cNvPicPr/>
                <p:nvPr/>
              </p:nvPicPr>
              <p:blipFill>
                <a:blip r:embed="rId247"/>
                <a:stretch>
                  <a:fillRect/>
                </a:stretch>
              </p:blipFill>
              <p:spPr>
                <a:xfrm>
                  <a:off x="7392391" y="5374781"/>
                  <a:ext cx="3024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8" name="Ink 167">
                  <a:extLst>
                    <a:ext uri="{FF2B5EF4-FFF2-40B4-BE49-F238E27FC236}">
                      <a16:creationId xmlns:a16="http://schemas.microsoft.com/office/drawing/2014/main" id="{7E4646C9-DDDA-6D5D-0478-CA1A1A3E7F77}"/>
                    </a:ext>
                  </a:extLst>
                </p14:cNvPr>
                <p14:cNvContentPartPr/>
                <p14:nvPr/>
              </p14:nvContentPartPr>
              <p14:xfrm>
                <a:off x="7521271" y="5481341"/>
                <a:ext cx="195480" cy="82440"/>
              </p14:xfrm>
            </p:contentPart>
          </mc:Choice>
          <mc:Fallback>
            <p:pic>
              <p:nvPicPr>
                <p:cNvPr id="168" name="Ink 167">
                  <a:extLst>
                    <a:ext uri="{FF2B5EF4-FFF2-40B4-BE49-F238E27FC236}">
                      <a16:creationId xmlns:a16="http://schemas.microsoft.com/office/drawing/2014/main" id="{7E4646C9-DDDA-6D5D-0478-CA1A1A3E7F77}"/>
                    </a:ext>
                  </a:extLst>
                </p:cNvPr>
                <p:cNvPicPr/>
                <p:nvPr/>
              </p:nvPicPr>
              <p:blipFill>
                <a:blip r:embed="rId249"/>
                <a:stretch>
                  <a:fillRect/>
                </a:stretch>
              </p:blipFill>
              <p:spPr>
                <a:xfrm>
                  <a:off x="7512631" y="5472701"/>
                  <a:ext cx="2131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9" name="Ink 168">
                  <a:extLst>
                    <a:ext uri="{FF2B5EF4-FFF2-40B4-BE49-F238E27FC236}">
                      <a16:creationId xmlns:a16="http://schemas.microsoft.com/office/drawing/2014/main" id="{65B7918C-6B44-3DDC-8944-7676D11EF781}"/>
                    </a:ext>
                  </a:extLst>
                </p14:cNvPr>
                <p14:cNvContentPartPr/>
                <p14:nvPr/>
              </p14:nvContentPartPr>
              <p14:xfrm>
                <a:off x="7709911" y="5234381"/>
                <a:ext cx="134640" cy="307440"/>
              </p14:xfrm>
            </p:contentPart>
          </mc:Choice>
          <mc:Fallback>
            <p:pic>
              <p:nvPicPr>
                <p:cNvPr id="169" name="Ink 168">
                  <a:extLst>
                    <a:ext uri="{FF2B5EF4-FFF2-40B4-BE49-F238E27FC236}">
                      <a16:creationId xmlns:a16="http://schemas.microsoft.com/office/drawing/2014/main" id="{65B7918C-6B44-3DDC-8944-7676D11EF781}"/>
                    </a:ext>
                  </a:extLst>
                </p:cNvPr>
                <p:cNvPicPr/>
                <p:nvPr/>
              </p:nvPicPr>
              <p:blipFill>
                <a:blip r:embed="rId251"/>
                <a:stretch>
                  <a:fillRect/>
                </a:stretch>
              </p:blipFill>
              <p:spPr>
                <a:xfrm>
                  <a:off x="7701271" y="5225381"/>
                  <a:ext cx="1522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0" name="Ink 169">
                  <a:extLst>
                    <a:ext uri="{FF2B5EF4-FFF2-40B4-BE49-F238E27FC236}">
                      <a16:creationId xmlns:a16="http://schemas.microsoft.com/office/drawing/2014/main" id="{4FED57F3-6372-7839-FBED-2D838D956DD2}"/>
                    </a:ext>
                  </a:extLst>
                </p14:cNvPr>
                <p14:cNvContentPartPr/>
                <p14:nvPr/>
              </p14:nvContentPartPr>
              <p14:xfrm>
                <a:off x="6858151" y="5819021"/>
                <a:ext cx="246600" cy="806040"/>
              </p14:xfrm>
            </p:contentPart>
          </mc:Choice>
          <mc:Fallback>
            <p:pic>
              <p:nvPicPr>
                <p:cNvPr id="170" name="Ink 169">
                  <a:extLst>
                    <a:ext uri="{FF2B5EF4-FFF2-40B4-BE49-F238E27FC236}">
                      <a16:creationId xmlns:a16="http://schemas.microsoft.com/office/drawing/2014/main" id="{4FED57F3-6372-7839-FBED-2D838D956DD2}"/>
                    </a:ext>
                  </a:extLst>
                </p:cNvPr>
                <p:cNvPicPr/>
                <p:nvPr/>
              </p:nvPicPr>
              <p:blipFill>
                <a:blip r:embed="rId253"/>
                <a:stretch>
                  <a:fillRect/>
                </a:stretch>
              </p:blipFill>
              <p:spPr>
                <a:xfrm>
                  <a:off x="6849511" y="5810381"/>
                  <a:ext cx="264240" cy="8236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1" name="Ink 170">
                  <a:extLst>
                    <a:ext uri="{FF2B5EF4-FFF2-40B4-BE49-F238E27FC236}">
                      <a16:creationId xmlns:a16="http://schemas.microsoft.com/office/drawing/2014/main" id="{651E799C-9F18-9AE7-C4A2-6BED4C7F5B3D}"/>
                    </a:ext>
                  </a:extLst>
                </p14:cNvPr>
                <p14:cNvContentPartPr/>
                <p14:nvPr/>
              </p14:nvContentPartPr>
              <p14:xfrm>
                <a:off x="7324711" y="5732261"/>
                <a:ext cx="599040" cy="415800"/>
              </p14:xfrm>
            </p:contentPart>
          </mc:Choice>
          <mc:Fallback>
            <p:pic>
              <p:nvPicPr>
                <p:cNvPr id="171" name="Ink 170">
                  <a:extLst>
                    <a:ext uri="{FF2B5EF4-FFF2-40B4-BE49-F238E27FC236}">
                      <a16:creationId xmlns:a16="http://schemas.microsoft.com/office/drawing/2014/main" id="{651E799C-9F18-9AE7-C4A2-6BED4C7F5B3D}"/>
                    </a:ext>
                  </a:extLst>
                </p:cNvPr>
                <p:cNvPicPr/>
                <p:nvPr/>
              </p:nvPicPr>
              <p:blipFill>
                <a:blip r:embed="rId255"/>
                <a:stretch>
                  <a:fillRect/>
                </a:stretch>
              </p:blipFill>
              <p:spPr>
                <a:xfrm>
                  <a:off x="7316071" y="5723261"/>
                  <a:ext cx="61668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2" name="Ink 171">
                  <a:extLst>
                    <a:ext uri="{FF2B5EF4-FFF2-40B4-BE49-F238E27FC236}">
                      <a16:creationId xmlns:a16="http://schemas.microsoft.com/office/drawing/2014/main" id="{79403B3B-D803-E471-BA1D-9462AFE2A5DD}"/>
                    </a:ext>
                  </a:extLst>
                </p14:cNvPr>
                <p14:cNvContentPartPr/>
                <p14:nvPr/>
              </p14:nvContentPartPr>
              <p14:xfrm>
                <a:off x="7862911" y="5812901"/>
                <a:ext cx="226800" cy="175680"/>
              </p14:xfrm>
            </p:contentPart>
          </mc:Choice>
          <mc:Fallback>
            <p:pic>
              <p:nvPicPr>
                <p:cNvPr id="172" name="Ink 171">
                  <a:extLst>
                    <a:ext uri="{FF2B5EF4-FFF2-40B4-BE49-F238E27FC236}">
                      <a16:creationId xmlns:a16="http://schemas.microsoft.com/office/drawing/2014/main" id="{79403B3B-D803-E471-BA1D-9462AFE2A5DD}"/>
                    </a:ext>
                  </a:extLst>
                </p:cNvPr>
                <p:cNvPicPr/>
                <p:nvPr/>
              </p:nvPicPr>
              <p:blipFill>
                <a:blip r:embed="rId257"/>
                <a:stretch>
                  <a:fillRect/>
                </a:stretch>
              </p:blipFill>
              <p:spPr>
                <a:xfrm>
                  <a:off x="7853911" y="5803901"/>
                  <a:ext cx="2444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3" name="Ink 172">
                  <a:extLst>
                    <a:ext uri="{FF2B5EF4-FFF2-40B4-BE49-F238E27FC236}">
                      <a16:creationId xmlns:a16="http://schemas.microsoft.com/office/drawing/2014/main" id="{1AE95305-E04A-F414-EC6A-041AB6BD786B}"/>
                    </a:ext>
                  </a:extLst>
                </p14:cNvPr>
                <p14:cNvContentPartPr/>
                <p14:nvPr/>
              </p14:nvContentPartPr>
              <p14:xfrm>
                <a:off x="8159911" y="5607701"/>
                <a:ext cx="232200" cy="371880"/>
              </p14:xfrm>
            </p:contentPart>
          </mc:Choice>
          <mc:Fallback>
            <p:pic>
              <p:nvPicPr>
                <p:cNvPr id="173" name="Ink 172">
                  <a:extLst>
                    <a:ext uri="{FF2B5EF4-FFF2-40B4-BE49-F238E27FC236}">
                      <a16:creationId xmlns:a16="http://schemas.microsoft.com/office/drawing/2014/main" id="{1AE95305-E04A-F414-EC6A-041AB6BD786B}"/>
                    </a:ext>
                  </a:extLst>
                </p:cNvPr>
                <p:cNvPicPr/>
                <p:nvPr/>
              </p:nvPicPr>
              <p:blipFill>
                <a:blip r:embed="rId259"/>
                <a:stretch>
                  <a:fillRect/>
                </a:stretch>
              </p:blipFill>
              <p:spPr>
                <a:xfrm>
                  <a:off x="8150911" y="5598701"/>
                  <a:ext cx="2498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4" name="Ink 173">
                  <a:extLst>
                    <a:ext uri="{FF2B5EF4-FFF2-40B4-BE49-F238E27FC236}">
                      <a16:creationId xmlns:a16="http://schemas.microsoft.com/office/drawing/2014/main" id="{166DB1A3-5759-3EDD-FC6A-D1626E0413AF}"/>
                    </a:ext>
                  </a:extLst>
                </p14:cNvPr>
                <p14:cNvContentPartPr/>
                <p14:nvPr/>
              </p14:nvContentPartPr>
              <p14:xfrm>
                <a:off x="8325511" y="5767181"/>
                <a:ext cx="125640" cy="82800"/>
              </p14:xfrm>
            </p:contentPart>
          </mc:Choice>
          <mc:Fallback>
            <p:pic>
              <p:nvPicPr>
                <p:cNvPr id="174" name="Ink 173">
                  <a:extLst>
                    <a:ext uri="{FF2B5EF4-FFF2-40B4-BE49-F238E27FC236}">
                      <a16:creationId xmlns:a16="http://schemas.microsoft.com/office/drawing/2014/main" id="{166DB1A3-5759-3EDD-FC6A-D1626E0413AF}"/>
                    </a:ext>
                  </a:extLst>
                </p:cNvPr>
                <p:cNvPicPr/>
                <p:nvPr/>
              </p:nvPicPr>
              <p:blipFill>
                <a:blip r:embed="rId261"/>
                <a:stretch>
                  <a:fillRect/>
                </a:stretch>
              </p:blipFill>
              <p:spPr>
                <a:xfrm>
                  <a:off x="8316871" y="5758541"/>
                  <a:ext cx="1432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6" name="Ink 175">
                  <a:extLst>
                    <a:ext uri="{FF2B5EF4-FFF2-40B4-BE49-F238E27FC236}">
                      <a16:creationId xmlns:a16="http://schemas.microsoft.com/office/drawing/2014/main" id="{87A923CF-92C0-9C53-FDFE-8876F5C5E4AC}"/>
                    </a:ext>
                  </a:extLst>
                </p14:cNvPr>
                <p14:cNvContentPartPr/>
                <p14:nvPr/>
              </p14:nvContentPartPr>
              <p14:xfrm>
                <a:off x="1103551" y="2143061"/>
                <a:ext cx="3976560" cy="70200"/>
              </p14:xfrm>
            </p:contentPart>
          </mc:Choice>
          <mc:Fallback>
            <p:pic>
              <p:nvPicPr>
                <p:cNvPr id="176" name="Ink 175">
                  <a:extLst>
                    <a:ext uri="{FF2B5EF4-FFF2-40B4-BE49-F238E27FC236}">
                      <a16:creationId xmlns:a16="http://schemas.microsoft.com/office/drawing/2014/main" id="{87A923CF-92C0-9C53-FDFE-8876F5C5E4AC}"/>
                    </a:ext>
                  </a:extLst>
                </p:cNvPr>
                <p:cNvPicPr/>
                <p:nvPr/>
              </p:nvPicPr>
              <p:blipFill>
                <a:blip r:embed="rId263"/>
                <a:stretch>
                  <a:fillRect/>
                </a:stretch>
              </p:blipFill>
              <p:spPr>
                <a:xfrm>
                  <a:off x="1094911" y="2134421"/>
                  <a:ext cx="39942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7" name="Ink 176">
                  <a:extLst>
                    <a:ext uri="{FF2B5EF4-FFF2-40B4-BE49-F238E27FC236}">
                      <a16:creationId xmlns:a16="http://schemas.microsoft.com/office/drawing/2014/main" id="{3CD94AC4-C3EF-0264-82BB-94B8E7F98574}"/>
                    </a:ext>
                  </a:extLst>
                </p14:cNvPr>
                <p14:cNvContentPartPr/>
                <p14:nvPr/>
              </p14:nvContentPartPr>
              <p14:xfrm>
                <a:off x="4860511" y="1999781"/>
                <a:ext cx="352440" cy="452520"/>
              </p14:xfrm>
            </p:contentPart>
          </mc:Choice>
          <mc:Fallback>
            <p:pic>
              <p:nvPicPr>
                <p:cNvPr id="177" name="Ink 176">
                  <a:extLst>
                    <a:ext uri="{FF2B5EF4-FFF2-40B4-BE49-F238E27FC236}">
                      <a16:creationId xmlns:a16="http://schemas.microsoft.com/office/drawing/2014/main" id="{3CD94AC4-C3EF-0264-82BB-94B8E7F98574}"/>
                    </a:ext>
                  </a:extLst>
                </p:cNvPr>
                <p:cNvPicPr/>
                <p:nvPr/>
              </p:nvPicPr>
              <p:blipFill>
                <a:blip r:embed="rId265"/>
                <a:stretch>
                  <a:fillRect/>
                </a:stretch>
              </p:blipFill>
              <p:spPr>
                <a:xfrm>
                  <a:off x="4851511" y="1990781"/>
                  <a:ext cx="37008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9" name="Ink 178">
                  <a:extLst>
                    <a:ext uri="{FF2B5EF4-FFF2-40B4-BE49-F238E27FC236}">
                      <a16:creationId xmlns:a16="http://schemas.microsoft.com/office/drawing/2014/main" id="{F1F1D4E1-8CBC-0BE3-A123-671D2E6A779C}"/>
                    </a:ext>
                  </a:extLst>
                </p14:cNvPr>
                <p14:cNvContentPartPr/>
                <p14:nvPr/>
              </p14:nvContentPartPr>
              <p14:xfrm>
                <a:off x="3608791" y="1563461"/>
                <a:ext cx="1553040" cy="19800"/>
              </p14:xfrm>
            </p:contentPart>
          </mc:Choice>
          <mc:Fallback>
            <p:pic>
              <p:nvPicPr>
                <p:cNvPr id="179" name="Ink 178">
                  <a:extLst>
                    <a:ext uri="{FF2B5EF4-FFF2-40B4-BE49-F238E27FC236}">
                      <a16:creationId xmlns:a16="http://schemas.microsoft.com/office/drawing/2014/main" id="{F1F1D4E1-8CBC-0BE3-A123-671D2E6A779C}"/>
                    </a:ext>
                  </a:extLst>
                </p:cNvPr>
                <p:cNvPicPr/>
                <p:nvPr/>
              </p:nvPicPr>
              <p:blipFill>
                <a:blip r:embed="rId267"/>
                <a:stretch>
                  <a:fillRect/>
                </a:stretch>
              </p:blipFill>
              <p:spPr>
                <a:xfrm>
                  <a:off x="3600151" y="1554461"/>
                  <a:ext cx="15706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0" name="Ink 179">
                  <a:extLst>
                    <a:ext uri="{FF2B5EF4-FFF2-40B4-BE49-F238E27FC236}">
                      <a16:creationId xmlns:a16="http://schemas.microsoft.com/office/drawing/2014/main" id="{240D7B0C-E4CE-2263-71C5-AC081C6FD2DA}"/>
                    </a:ext>
                  </a:extLst>
                </p14:cNvPr>
                <p14:cNvContentPartPr/>
                <p14:nvPr/>
              </p14:nvContentPartPr>
              <p14:xfrm>
                <a:off x="3514831" y="1452941"/>
                <a:ext cx="295560" cy="252720"/>
              </p14:xfrm>
            </p:contentPart>
          </mc:Choice>
          <mc:Fallback>
            <p:pic>
              <p:nvPicPr>
                <p:cNvPr id="180" name="Ink 179">
                  <a:extLst>
                    <a:ext uri="{FF2B5EF4-FFF2-40B4-BE49-F238E27FC236}">
                      <a16:creationId xmlns:a16="http://schemas.microsoft.com/office/drawing/2014/main" id="{240D7B0C-E4CE-2263-71C5-AC081C6FD2DA}"/>
                    </a:ext>
                  </a:extLst>
                </p:cNvPr>
                <p:cNvPicPr/>
                <p:nvPr/>
              </p:nvPicPr>
              <p:blipFill>
                <a:blip r:embed="rId269"/>
                <a:stretch>
                  <a:fillRect/>
                </a:stretch>
              </p:blipFill>
              <p:spPr>
                <a:xfrm>
                  <a:off x="3506191" y="1443941"/>
                  <a:ext cx="31320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81" name="Ink 180">
                  <a:extLst>
                    <a:ext uri="{FF2B5EF4-FFF2-40B4-BE49-F238E27FC236}">
                      <a16:creationId xmlns:a16="http://schemas.microsoft.com/office/drawing/2014/main" id="{AF2D7869-B279-D83A-0733-281E841AF1B1}"/>
                    </a:ext>
                  </a:extLst>
                </p14:cNvPr>
                <p14:cNvContentPartPr/>
                <p14:nvPr/>
              </p14:nvContentPartPr>
              <p14:xfrm>
                <a:off x="3873751" y="1096901"/>
                <a:ext cx="276480" cy="279000"/>
              </p14:xfrm>
            </p:contentPart>
          </mc:Choice>
          <mc:Fallback>
            <p:pic>
              <p:nvPicPr>
                <p:cNvPr id="181" name="Ink 180">
                  <a:extLst>
                    <a:ext uri="{FF2B5EF4-FFF2-40B4-BE49-F238E27FC236}">
                      <a16:creationId xmlns:a16="http://schemas.microsoft.com/office/drawing/2014/main" id="{AF2D7869-B279-D83A-0733-281E841AF1B1}"/>
                    </a:ext>
                  </a:extLst>
                </p:cNvPr>
                <p:cNvPicPr/>
                <p:nvPr/>
              </p:nvPicPr>
              <p:blipFill>
                <a:blip r:embed="rId271"/>
                <a:stretch>
                  <a:fillRect/>
                </a:stretch>
              </p:blipFill>
              <p:spPr>
                <a:xfrm>
                  <a:off x="3865111" y="1088261"/>
                  <a:ext cx="2941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2" name="Ink 181">
                  <a:extLst>
                    <a:ext uri="{FF2B5EF4-FFF2-40B4-BE49-F238E27FC236}">
                      <a16:creationId xmlns:a16="http://schemas.microsoft.com/office/drawing/2014/main" id="{94C88B31-8820-8D7B-8B35-C3E1954612C8}"/>
                    </a:ext>
                  </a:extLst>
                </p14:cNvPr>
                <p14:cNvContentPartPr/>
                <p14:nvPr/>
              </p14:nvContentPartPr>
              <p14:xfrm>
                <a:off x="4168591" y="992501"/>
                <a:ext cx="350280" cy="383400"/>
              </p14:xfrm>
            </p:contentPart>
          </mc:Choice>
          <mc:Fallback>
            <p:pic>
              <p:nvPicPr>
                <p:cNvPr id="182" name="Ink 181">
                  <a:extLst>
                    <a:ext uri="{FF2B5EF4-FFF2-40B4-BE49-F238E27FC236}">
                      <a16:creationId xmlns:a16="http://schemas.microsoft.com/office/drawing/2014/main" id="{94C88B31-8820-8D7B-8B35-C3E1954612C8}"/>
                    </a:ext>
                  </a:extLst>
                </p:cNvPr>
                <p:cNvPicPr/>
                <p:nvPr/>
              </p:nvPicPr>
              <p:blipFill>
                <a:blip r:embed="rId273"/>
                <a:stretch>
                  <a:fillRect/>
                </a:stretch>
              </p:blipFill>
              <p:spPr>
                <a:xfrm>
                  <a:off x="4159951" y="983501"/>
                  <a:ext cx="36792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3" name="Ink 182">
                  <a:extLst>
                    <a:ext uri="{FF2B5EF4-FFF2-40B4-BE49-F238E27FC236}">
                      <a16:creationId xmlns:a16="http://schemas.microsoft.com/office/drawing/2014/main" id="{C743D7C6-E70A-DC4A-6AF5-D3B0C02D4D7A}"/>
                    </a:ext>
                  </a:extLst>
                </p14:cNvPr>
                <p14:cNvContentPartPr/>
                <p14:nvPr/>
              </p14:nvContentPartPr>
              <p14:xfrm>
                <a:off x="4522831" y="996101"/>
                <a:ext cx="257760" cy="345600"/>
              </p14:xfrm>
            </p:contentPart>
          </mc:Choice>
          <mc:Fallback>
            <p:pic>
              <p:nvPicPr>
                <p:cNvPr id="183" name="Ink 182">
                  <a:extLst>
                    <a:ext uri="{FF2B5EF4-FFF2-40B4-BE49-F238E27FC236}">
                      <a16:creationId xmlns:a16="http://schemas.microsoft.com/office/drawing/2014/main" id="{C743D7C6-E70A-DC4A-6AF5-D3B0C02D4D7A}"/>
                    </a:ext>
                  </a:extLst>
                </p:cNvPr>
                <p:cNvPicPr/>
                <p:nvPr/>
              </p:nvPicPr>
              <p:blipFill>
                <a:blip r:embed="rId275"/>
                <a:stretch>
                  <a:fillRect/>
                </a:stretch>
              </p:blipFill>
              <p:spPr>
                <a:xfrm>
                  <a:off x="4513831" y="987101"/>
                  <a:ext cx="27540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4" name="Ink 183">
                  <a:extLst>
                    <a:ext uri="{FF2B5EF4-FFF2-40B4-BE49-F238E27FC236}">
                      <a16:creationId xmlns:a16="http://schemas.microsoft.com/office/drawing/2014/main" id="{D2E25003-1F30-534C-84BB-2BCE4517553D}"/>
                    </a:ext>
                  </a:extLst>
                </p14:cNvPr>
                <p14:cNvContentPartPr/>
                <p14:nvPr/>
              </p14:nvContentPartPr>
              <p14:xfrm>
                <a:off x="2172031" y="1532501"/>
                <a:ext cx="1220400" cy="41040"/>
              </p14:xfrm>
            </p:contentPart>
          </mc:Choice>
          <mc:Fallback>
            <p:pic>
              <p:nvPicPr>
                <p:cNvPr id="184" name="Ink 183">
                  <a:extLst>
                    <a:ext uri="{FF2B5EF4-FFF2-40B4-BE49-F238E27FC236}">
                      <a16:creationId xmlns:a16="http://schemas.microsoft.com/office/drawing/2014/main" id="{D2E25003-1F30-534C-84BB-2BCE4517553D}"/>
                    </a:ext>
                  </a:extLst>
                </p:cNvPr>
                <p:cNvPicPr/>
                <p:nvPr/>
              </p:nvPicPr>
              <p:blipFill>
                <a:blip r:embed="rId277"/>
                <a:stretch>
                  <a:fillRect/>
                </a:stretch>
              </p:blipFill>
              <p:spPr>
                <a:xfrm>
                  <a:off x="2163031" y="1523501"/>
                  <a:ext cx="12380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5" name="Ink 184">
                  <a:extLst>
                    <a:ext uri="{FF2B5EF4-FFF2-40B4-BE49-F238E27FC236}">
                      <a16:creationId xmlns:a16="http://schemas.microsoft.com/office/drawing/2014/main" id="{B77BB9CF-6346-C6A3-F6A8-C41405048E8C}"/>
                    </a:ext>
                  </a:extLst>
                </p14:cNvPr>
                <p14:cNvContentPartPr/>
                <p14:nvPr/>
              </p14:nvContentPartPr>
              <p14:xfrm>
                <a:off x="2089951" y="1455101"/>
                <a:ext cx="345240" cy="215640"/>
              </p14:xfrm>
            </p:contentPart>
          </mc:Choice>
          <mc:Fallback>
            <p:pic>
              <p:nvPicPr>
                <p:cNvPr id="185" name="Ink 184">
                  <a:extLst>
                    <a:ext uri="{FF2B5EF4-FFF2-40B4-BE49-F238E27FC236}">
                      <a16:creationId xmlns:a16="http://schemas.microsoft.com/office/drawing/2014/main" id="{B77BB9CF-6346-C6A3-F6A8-C41405048E8C}"/>
                    </a:ext>
                  </a:extLst>
                </p:cNvPr>
                <p:cNvPicPr/>
                <p:nvPr/>
              </p:nvPicPr>
              <p:blipFill>
                <a:blip r:embed="rId279"/>
                <a:stretch>
                  <a:fillRect/>
                </a:stretch>
              </p:blipFill>
              <p:spPr>
                <a:xfrm>
                  <a:off x="2080951" y="1446461"/>
                  <a:ext cx="3628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6" name="Ink 185">
                  <a:extLst>
                    <a:ext uri="{FF2B5EF4-FFF2-40B4-BE49-F238E27FC236}">
                      <a16:creationId xmlns:a16="http://schemas.microsoft.com/office/drawing/2014/main" id="{B5C3B869-7614-1F0E-9280-1375AA1F87A6}"/>
                    </a:ext>
                  </a:extLst>
                </p14:cNvPr>
                <p14:cNvContentPartPr/>
                <p14:nvPr/>
              </p14:nvContentPartPr>
              <p14:xfrm>
                <a:off x="1090951" y="1516301"/>
                <a:ext cx="826560" cy="27360"/>
              </p14:xfrm>
            </p:contentPart>
          </mc:Choice>
          <mc:Fallback>
            <p:pic>
              <p:nvPicPr>
                <p:cNvPr id="186" name="Ink 185">
                  <a:extLst>
                    <a:ext uri="{FF2B5EF4-FFF2-40B4-BE49-F238E27FC236}">
                      <a16:creationId xmlns:a16="http://schemas.microsoft.com/office/drawing/2014/main" id="{B5C3B869-7614-1F0E-9280-1375AA1F87A6}"/>
                    </a:ext>
                  </a:extLst>
                </p:cNvPr>
                <p:cNvPicPr/>
                <p:nvPr/>
              </p:nvPicPr>
              <p:blipFill>
                <a:blip r:embed="rId281"/>
                <a:stretch>
                  <a:fillRect/>
                </a:stretch>
              </p:blipFill>
              <p:spPr>
                <a:xfrm>
                  <a:off x="1081951" y="1507661"/>
                  <a:ext cx="8442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7" name="Ink 186">
                  <a:extLst>
                    <a:ext uri="{FF2B5EF4-FFF2-40B4-BE49-F238E27FC236}">
                      <a16:creationId xmlns:a16="http://schemas.microsoft.com/office/drawing/2014/main" id="{0AAC879B-B297-C0F3-8A22-A784633E828F}"/>
                    </a:ext>
                  </a:extLst>
                </p14:cNvPr>
                <p14:cNvContentPartPr/>
                <p14:nvPr/>
              </p14:nvContentPartPr>
              <p14:xfrm>
                <a:off x="983671" y="1416941"/>
                <a:ext cx="236520" cy="258480"/>
              </p14:xfrm>
            </p:contentPart>
          </mc:Choice>
          <mc:Fallback>
            <p:pic>
              <p:nvPicPr>
                <p:cNvPr id="187" name="Ink 186">
                  <a:extLst>
                    <a:ext uri="{FF2B5EF4-FFF2-40B4-BE49-F238E27FC236}">
                      <a16:creationId xmlns:a16="http://schemas.microsoft.com/office/drawing/2014/main" id="{0AAC879B-B297-C0F3-8A22-A784633E828F}"/>
                    </a:ext>
                  </a:extLst>
                </p:cNvPr>
                <p:cNvPicPr/>
                <p:nvPr/>
              </p:nvPicPr>
              <p:blipFill>
                <a:blip r:embed="rId283"/>
                <a:stretch>
                  <a:fillRect/>
                </a:stretch>
              </p:blipFill>
              <p:spPr>
                <a:xfrm>
                  <a:off x="974671" y="1408301"/>
                  <a:ext cx="25416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9" name="Ink 188">
                  <a:extLst>
                    <a:ext uri="{FF2B5EF4-FFF2-40B4-BE49-F238E27FC236}">
                      <a16:creationId xmlns:a16="http://schemas.microsoft.com/office/drawing/2014/main" id="{FD4C15BD-10A3-D13C-2815-1B971A40692C}"/>
                    </a:ext>
                  </a:extLst>
                </p14:cNvPr>
                <p14:cNvContentPartPr/>
                <p14:nvPr/>
              </p14:nvContentPartPr>
              <p14:xfrm>
                <a:off x="5719111" y="612701"/>
                <a:ext cx="205560" cy="300960"/>
              </p14:xfrm>
            </p:contentPart>
          </mc:Choice>
          <mc:Fallback>
            <p:pic>
              <p:nvPicPr>
                <p:cNvPr id="189" name="Ink 188">
                  <a:extLst>
                    <a:ext uri="{FF2B5EF4-FFF2-40B4-BE49-F238E27FC236}">
                      <a16:creationId xmlns:a16="http://schemas.microsoft.com/office/drawing/2014/main" id="{FD4C15BD-10A3-D13C-2815-1B971A40692C}"/>
                    </a:ext>
                  </a:extLst>
                </p:cNvPr>
                <p:cNvPicPr/>
                <p:nvPr/>
              </p:nvPicPr>
              <p:blipFill>
                <a:blip r:embed="rId285"/>
                <a:stretch>
                  <a:fillRect/>
                </a:stretch>
              </p:blipFill>
              <p:spPr>
                <a:xfrm>
                  <a:off x="5710111" y="603701"/>
                  <a:ext cx="22320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1" name="Ink 190">
                  <a:extLst>
                    <a:ext uri="{FF2B5EF4-FFF2-40B4-BE49-F238E27FC236}">
                      <a16:creationId xmlns:a16="http://schemas.microsoft.com/office/drawing/2014/main" id="{862313FF-8D9C-B3D9-C25F-13DC45632CCC}"/>
                    </a:ext>
                  </a:extLst>
                </p14:cNvPr>
                <p14:cNvContentPartPr/>
                <p14:nvPr/>
              </p14:nvContentPartPr>
              <p14:xfrm>
                <a:off x="5898391" y="708461"/>
                <a:ext cx="171360" cy="168840"/>
              </p14:xfrm>
            </p:contentPart>
          </mc:Choice>
          <mc:Fallback>
            <p:pic>
              <p:nvPicPr>
                <p:cNvPr id="191" name="Ink 190">
                  <a:extLst>
                    <a:ext uri="{FF2B5EF4-FFF2-40B4-BE49-F238E27FC236}">
                      <a16:creationId xmlns:a16="http://schemas.microsoft.com/office/drawing/2014/main" id="{862313FF-8D9C-B3D9-C25F-13DC45632CCC}"/>
                    </a:ext>
                  </a:extLst>
                </p:cNvPr>
                <p:cNvPicPr/>
                <p:nvPr/>
              </p:nvPicPr>
              <p:blipFill>
                <a:blip r:embed="rId287"/>
                <a:stretch>
                  <a:fillRect/>
                </a:stretch>
              </p:blipFill>
              <p:spPr>
                <a:xfrm>
                  <a:off x="5889391" y="699821"/>
                  <a:ext cx="1890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92" name="Ink 191">
                  <a:extLst>
                    <a:ext uri="{FF2B5EF4-FFF2-40B4-BE49-F238E27FC236}">
                      <a16:creationId xmlns:a16="http://schemas.microsoft.com/office/drawing/2014/main" id="{006A279C-8E58-9DDC-BFA2-5F46C65130F2}"/>
                    </a:ext>
                  </a:extLst>
                </p14:cNvPr>
                <p14:cNvContentPartPr/>
                <p14:nvPr/>
              </p14:nvContentPartPr>
              <p14:xfrm>
                <a:off x="6114751" y="747341"/>
                <a:ext cx="155520" cy="97560"/>
              </p14:xfrm>
            </p:contentPart>
          </mc:Choice>
          <mc:Fallback>
            <p:pic>
              <p:nvPicPr>
                <p:cNvPr id="192" name="Ink 191">
                  <a:extLst>
                    <a:ext uri="{FF2B5EF4-FFF2-40B4-BE49-F238E27FC236}">
                      <a16:creationId xmlns:a16="http://schemas.microsoft.com/office/drawing/2014/main" id="{006A279C-8E58-9DDC-BFA2-5F46C65130F2}"/>
                    </a:ext>
                  </a:extLst>
                </p:cNvPr>
                <p:cNvPicPr/>
                <p:nvPr/>
              </p:nvPicPr>
              <p:blipFill>
                <a:blip r:embed="rId289"/>
                <a:stretch>
                  <a:fillRect/>
                </a:stretch>
              </p:blipFill>
              <p:spPr>
                <a:xfrm>
                  <a:off x="6106111" y="738341"/>
                  <a:ext cx="1731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93" name="Ink 192">
                  <a:extLst>
                    <a:ext uri="{FF2B5EF4-FFF2-40B4-BE49-F238E27FC236}">
                      <a16:creationId xmlns:a16="http://schemas.microsoft.com/office/drawing/2014/main" id="{0834702D-A061-B1D8-87AB-90017A5F39D0}"/>
                    </a:ext>
                  </a:extLst>
                </p14:cNvPr>
                <p14:cNvContentPartPr/>
                <p14:nvPr/>
              </p14:nvContentPartPr>
              <p14:xfrm>
                <a:off x="6322471" y="668501"/>
                <a:ext cx="19440" cy="158040"/>
              </p14:xfrm>
            </p:contentPart>
          </mc:Choice>
          <mc:Fallback>
            <p:pic>
              <p:nvPicPr>
                <p:cNvPr id="193" name="Ink 192">
                  <a:extLst>
                    <a:ext uri="{FF2B5EF4-FFF2-40B4-BE49-F238E27FC236}">
                      <a16:creationId xmlns:a16="http://schemas.microsoft.com/office/drawing/2014/main" id="{0834702D-A061-B1D8-87AB-90017A5F39D0}"/>
                    </a:ext>
                  </a:extLst>
                </p:cNvPr>
                <p:cNvPicPr/>
                <p:nvPr/>
              </p:nvPicPr>
              <p:blipFill>
                <a:blip r:embed="rId291"/>
                <a:stretch>
                  <a:fillRect/>
                </a:stretch>
              </p:blipFill>
              <p:spPr>
                <a:xfrm>
                  <a:off x="6313471" y="659501"/>
                  <a:ext cx="370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94" name="Ink 193">
                  <a:extLst>
                    <a:ext uri="{FF2B5EF4-FFF2-40B4-BE49-F238E27FC236}">
                      <a16:creationId xmlns:a16="http://schemas.microsoft.com/office/drawing/2014/main" id="{A4FAEA6D-003A-0C37-CA87-11E32FA208FF}"/>
                    </a:ext>
                  </a:extLst>
                </p14:cNvPr>
                <p14:cNvContentPartPr/>
                <p14:nvPr/>
              </p14:nvContentPartPr>
              <p14:xfrm>
                <a:off x="6299071" y="707381"/>
                <a:ext cx="260640" cy="132840"/>
              </p14:xfrm>
            </p:contentPart>
          </mc:Choice>
          <mc:Fallback>
            <p:pic>
              <p:nvPicPr>
                <p:cNvPr id="194" name="Ink 193">
                  <a:extLst>
                    <a:ext uri="{FF2B5EF4-FFF2-40B4-BE49-F238E27FC236}">
                      <a16:creationId xmlns:a16="http://schemas.microsoft.com/office/drawing/2014/main" id="{A4FAEA6D-003A-0C37-CA87-11E32FA208FF}"/>
                    </a:ext>
                  </a:extLst>
                </p:cNvPr>
                <p:cNvPicPr/>
                <p:nvPr/>
              </p:nvPicPr>
              <p:blipFill>
                <a:blip r:embed="rId293"/>
                <a:stretch>
                  <a:fillRect/>
                </a:stretch>
              </p:blipFill>
              <p:spPr>
                <a:xfrm>
                  <a:off x="6290071" y="698741"/>
                  <a:ext cx="2782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95" name="Ink 194">
                  <a:extLst>
                    <a:ext uri="{FF2B5EF4-FFF2-40B4-BE49-F238E27FC236}">
                      <a16:creationId xmlns:a16="http://schemas.microsoft.com/office/drawing/2014/main" id="{8C9C5080-F10B-8C31-35BE-80878B0927D1}"/>
                    </a:ext>
                  </a:extLst>
                </p14:cNvPr>
                <p14:cNvContentPartPr/>
                <p14:nvPr/>
              </p14:nvContentPartPr>
              <p14:xfrm>
                <a:off x="6621271" y="634661"/>
                <a:ext cx="65880" cy="221040"/>
              </p14:xfrm>
            </p:contentPart>
          </mc:Choice>
          <mc:Fallback>
            <p:pic>
              <p:nvPicPr>
                <p:cNvPr id="195" name="Ink 194">
                  <a:extLst>
                    <a:ext uri="{FF2B5EF4-FFF2-40B4-BE49-F238E27FC236}">
                      <a16:creationId xmlns:a16="http://schemas.microsoft.com/office/drawing/2014/main" id="{8C9C5080-F10B-8C31-35BE-80878B0927D1}"/>
                    </a:ext>
                  </a:extLst>
                </p:cNvPr>
                <p:cNvPicPr/>
                <p:nvPr/>
              </p:nvPicPr>
              <p:blipFill>
                <a:blip r:embed="rId295"/>
                <a:stretch>
                  <a:fillRect/>
                </a:stretch>
              </p:blipFill>
              <p:spPr>
                <a:xfrm>
                  <a:off x="6612271" y="625661"/>
                  <a:ext cx="835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96" name="Ink 195">
                  <a:extLst>
                    <a:ext uri="{FF2B5EF4-FFF2-40B4-BE49-F238E27FC236}">
                      <a16:creationId xmlns:a16="http://schemas.microsoft.com/office/drawing/2014/main" id="{D9A9A995-B138-DC51-5529-5640CB10C465}"/>
                    </a:ext>
                  </a:extLst>
                </p14:cNvPr>
                <p14:cNvContentPartPr/>
                <p14:nvPr/>
              </p14:nvContentPartPr>
              <p14:xfrm>
                <a:off x="6628831" y="709901"/>
                <a:ext cx="276120" cy="157320"/>
              </p14:xfrm>
            </p:contentPart>
          </mc:Choice>
          <mc:Fallback>
            <p:pic>
              <p:nvPicPr>
                <p:cNvPr id="196" name="Ink 195">
                  <a:extLst>
                    <a:ext uri="{FF2B5EF4-FFF2-40B4-BE49-F238E27FC236}">
                      <a16:creationId xmlns:a16="http://schemas.microsoft.com/office/drawing/2014/main" id="{D9A9A995-B138-DC51-5529-5640CB10C465}"/>
                    </a:ext>
                  </a:extLst>
                </p:cNvPr>
                <p:cNvPicPr/>
                <p:nvPr/>
              </p:nvPicPr>
              <p:blipFill>
                <a:blip r:embed="rId297"/>
                <a:stretch>
                  <a:fillRect/>
                </a:stretch>
              </p:blipFill>
              <p:spPr>
                <a:xfrm>
                  <a:off x="6620191" y="700901"/>
                  <a:ext cx="2937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97" name="Ink 196">
                  <a:extLst>
                    <a:ext uri="{FF2B5EF4-FFF2-40B4-BE49-F238E27FC236}">
                      <a16:creationId xmlns:a16="http://schemas.microsoft.com/office/drawing/2014/main" id="{765791B1-7F65-05EE-BC5E-5AFC3CFE62C0}"/>
                    </a:ext>
                  </a:extLst>
                </p14:cNvPr>
                <p14:cNvContentPartPr/>
                <p14:nvPr/>
              </p14:nvContentPartPr>
              <p14:xfrm>
                <a:off x="6823591" y="920141"/>
                <a:ext cx="1679760" cy="279000"/>
              </p14:xfrm>
            </p:contentPart>
          </mc:Choice>
          <mc:Fallback>
            <p:pic>
              <p:nvPicPr>
                <p:cNvPr id="197" name="Ink 196">
                  <a:extLst>
                    <a:ext uri="{FF2B5EF4-FFF2-40B4-BE49-F238E27FC236}">
                      <a16:creationId xmlns:a16="http://schemas.microsoft.com/office/drawing/2014/main" id="{765791B1-7F65-05EE-BC5E-5AFC3CFE62C0}"/>
                    </a:ext>
                  </a:extLst>
                </p:cNvPr>
                <p:cNvPicPr/>
                <p:nvPr/>
              </p:nvPicPr>
              <p:blipFill>
                <a:blip r:embed="rId299"/>
                <a:stretch>
                  <a:fillRect/>
                </a:stretch>
              </p:blipFill>
              <p:spPr>
                <a:xfrm>
                  <a:off x="6814591" y="911501"/>
                  <a:ext cx="16974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98" name="Ink 197">
                  <a:extLst>
                    <a:ext uri="{FF2B5EF4-FFF2-40B4-BE49-F238E27FC236}">
                      <a16:creationId xmlns:a16="http://schemas.microsoft.com/office/drawing/2014/main" id="{88E4865B-8F14-F338-9F07-C21D846ECDEC}"/>
                    </a:ext>
                  </a:extLst>
                </p14:cNvPr>
                <p14:cNvContentPartPr/>
                <p14:nvPr/>
              </p14:nvContentPartPr>
              <p14:xfrm>
                <a:off x="8396431" y="1039301"/>
                <a:ext cx="147600" cy="149400"/>
              </p14:xfrm>
            </p:contentPart>
          </mc:Choice>
          <mc:Fallback>
            <p:pic>
              <p:nvPicPr>
                <p:cNvPr id="198" name="Ink 197">
                  <a:extLst>
                    <a:ext uri="{FF2B5EF4-FFF2-40B4-BE49-F238E27FC236}">
                      <a16:creationId xmlns:a16="http://schemas.microsoft.com/office/drawing/2014/main" id="{88E4865B-8F14-F338-9F07-C21D846ECDEC}"/>
                    </a:ext>
                  </a:extLst>
                </p:cNvPr>
                <p:cNvPicPr/>
                <p:nvPr/>
              </p:nvPicPr>
              <p:blipFill>
                <a:blip r:embed="rId301"/>
                <a:stretch>
                  <a:fillRect/>
                </a:stretch>
              </p:blipFill>
              <p:spPr>
                <a:xfrm>
                  <a:off x="8387431" y="1030301"/>
                  <a:ext cx="1652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00" name="Ink 199">
                  <a:extLst>
                    <a:ext uri="{FF2B5EF4-FFF2-40B4-BE49-F238E27FC236}">
                      <a16:creationId xmlns:a16="http://schemas.microsoft.com/office/drawing/2014/main" id="{BF9BEB6A-DBDF-49FF-65C5-F2AFEDB829B9}"/>
                    </a:ext>
                  </a:extLst>
                </p14:cNvPr>
                <p14:cNvContentPartPr/>
                <p14:nvPr/>
              </p14:nvContentPartPr>
              <p14:xfrm>
                <a:off x="5754751" y="1667141"/>
                <a:ext cx="223200" cy="394560"/>
              </p14:xfrm>
            </p:contentPart>
          </mc:Choice>
          <mc:Fallback>
            <p:pic>
              <p:nvPicPr>
                <p:cNvPr id="200" name="Ink 199">
                  <a:extLst>
                    <a:ext uri="{FF2B5EF4-FFF2-40B4-BE49-F238E27FC236}">
                      <a16:creationId xmlns:a16="http://schemas.microsoft.com/office/drawing/2014/main" id="{BF9BEB6A-DBDF-49FF-65C5-F2AFEDB829B9}"/>
                    </a:ext>
                  </a:extLst>
                </p:cNvPr>
                <p:cNvPicPr/>
                <p:nvPr/>
              </p:nvPicPr>
              <p:blipFill>
                <a:blip r:embed="rId303"/>
                <a:stretch>
                  <a:fillRect/>
                </a:stretch>
              </p:blipFill>
              <p:spPr>
                <a:xfrm>
                  <a:off x="5746111" y="1658501"/>
                  <a:ext cx="2408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01" name="Ink 200">
                  <a:extLst>
                    <a:ext uri="{FF2B5EF4-FFF2-40B4-BE49-F238E27FC236}">
                      <a16:creationId xmlns:a16="http://schemas.microsoft.com/office/drawing/2014/main" id="{A534789F-4856-F04E-6B5E-E5ACA7CAC6F0}"/>
                    </a:ext>
                  </a:extLst>
                </p14:cNvPr>
                <p14:cNvContentPartPr/>
                <p14:nvPr/>
              </p14:nvContentPartPr>
              <p14:xfrm>
                <a:off x="5986591" y="1833821"/>
                <a:ext cx="201240" cy="184320"/>
              </p14:xfrm>
            </p:contentPart>
          </mc:Choice>
          <mc:Fallback>
            <p:pic>
              <p:nvPicPr>
                <p:cNvPr id="201" name="Ink 200">
                  <a:extLst>
                    <a:ext uri="{FF2B5EF4-FFF2-40B4-BE49-F238E27FC236}">
                      <a16:creationId xmlns:a16="http://schemas.microsoft.com/office/drawing/2014/main" id="{A534789F-4856-F04E-6B5E-E5ACA7CAC6F0}"/>
                    </a:ext>
                  </a:extLst>
                </p:cNvPr>
                <p:cNvPicPr/>
                <p:nvPr/>
              </p:nvPicPr>
              <p:blipFill>
                <a:blip r:embed="rId305"/>
                <a:stretch>
                  <a:fillRect/>
                </a:stretch>
              </p:blipFill>
              <p:spPr>
                <a:xfrm>
                  <a:off x="5977591" y="1824821"/>
                  <a:ext cx="2188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02" name="Ink 201">
                  <a:extLst>
                    <a:ext uri="{FF2B5EF4-FFF2-40B4-BE49-F238E27FC236}">
                      <a16:creationId xmlns:a16="http://schemas.microsoft.com/office/drawing/2014/main" id="{DB584A32-4810-5E77-1554-51CD385984DF}"/>
                    </a:ext>
                  </a:extLst>
                </p14:cNvPr>
                <p14:cNvContentPartPr/>
                <p14:nvPr/>
              </p14:nvContentPartPr>
              <p14:xfrm>
                <a:off x="6213751" y="1827701"/>
                <a:ext cx="57960" cy="178200"/>
              </p14:xfrm>
            </p:contentPart>
          </mc:Choice>
          <mc:Fallback>
            <p:pic>
              <p:nvPicPr>
                <p:cNvPr id="202" name="Ink 201">
                  <a:extLst>
                    <a:ext uri="{FF2B5EF4-FFF2-40B4-BE49-F238E27FC236}">
                      <a16:creationId xmlns:a16="http://schemas.microsoft.com/office/drawing/2014/main" id="{DB584A32-4810-5E77-1554-51CD385984DF}"/>
                    </a:ext>
                  </a:extLst>
                </p:cNvPr>
                <p:cNvPicPr/>
                <p:nvPr/>
              </p:nvPicPr>
              <p:blipFill>
                <a:blip r:embed="rId307"/>
                <a:stretch>
                  <a:fillRect/>
                </a:stretch>
              </p:blipFill>
              <p:spPr>
                <a:xfrm>
                  <a:off x="6204751" y="1818701"/>
                  <a:ext cx="756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04" name="Ink 203">
                  <a:extLst>
                    <a:ext uri="{FF2B5EF4-FFF2-40B4-BE49-F238E27FC236}">
                      <a16:creationId xmlns:a16="http://schemas.microsoft.com/office/drawing/2014/main" id="{B7B98F40-3A7B-B628-91DF-E7A7EBA9A0C6}"/>
                    </a:ext>
                  </a:extLst>
                </p14:cNvPr>
                <p14:cNvContentPartPr/>
                <p14:nvPr/>
              </p14:nvContentPartPr>
              <p14:xfrm>
                <a:off x="6623791" y="1848221"/>
                <a:ext cx="1397880" cy="1613160"/>
              </p14:xfrm>
            </p:contentPart>
          </mc:Choice>
          <mc:Fallback>
            <p:pic>
              <p:nvPicPr>
                <p:cNvPr id="204" name="Ink 203">
                  <a:extLst>
                    <a:ext uri="{FF2B5EF4-FFF2-40B4-BE49-F238E27FC236}">
                      <a16:creationId xmlns:a16="http://schemas.microsoft.com/office/drawing/2014/main" id="{B7B98F40-3A7B-B628-91DF-E7A7EBA9A0C6}"/>
                    </a:ext>
                  </a:extLst>
                </p:cNvPr>
                <p:cNvPicPr/>
                <p:nvPr/>
              </p:nvPicPr>
              <p:blipFill>
                <a:blip r:embed="rId309"/>
                <a:stretch>
                  <a:fillRect/>
                </a:stretch>
              </p:blipFill>
              <p:spPr>
                <a:xfrm>
                  <a:off x="6615151" y="1839221"/>
                  <a:ext cx="1415520" cy="16308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309" name="Ink 308">
                  <a:extLst>
                    <a:ext uri="{FF2B5EF4-FFF2-40B4-BE49-F238E27FC236}">
                      <a16:creationId xmlns:a16="http://schemas.microsoft.com/office/drawing/2014/main" id="{806357FF-C4FB-7DF6-31A5-0805336E7F18}"/>
                    </a:ext>
                  </a:extLst>
                </p14:cNvPr>
                <p14:cNvContentPartPr/>
                <p14:nvPr/>
              </p14:nvContentPartPr>
              <p14:xfrm>
                <a:off x="3800311" y="530981"/>
                <a:ext cx="1695960" cy="452520"/>
              </p14:xfrm>
            </p:contentPart>
          </mc:Choice>
          <mc:Fallback>
            <p:pic>
              <p:nvPicPr>
                <p:cNvPr id="309" name="Ink 308">
                  <a:extLst>
                    <a:ext uri="{FF2B5EF4-FFF2-40B4-BE49-F238E27FC236}">
                      <a16:creationId xmlns:a16="http://schemas.microsoft.com/office/drawing/2014/main" id="{806357FF-C4FB-7DF6-31A5-0805336E7F18}"/>
                    </a:ext>
                  </a:extLst>
                </p:cNvPr>
                <p:cNvPicPr/>
                <p:nvPr/>
              </p:nvPicPr>
              <p:blipFill>
                <a:blip r:embed="rId311"/>
                <a:stretch>
                  <a:fillRect/>
                </a:stretch>
              </p:blipFill>
              <p:spPr>
                <a:xfrm>
                  <a:off x="3791671" y="522341"/>
                  <a:ext cx="171360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311" name="Ink 310">
                  <a:extLst>
                    <a:ext uri="{FF2B5EF4-FFF2-40B4-BE49-F238E27FC236}">
                      <a16:creationId xmlns:a16="http://schemas.microsoft.com/office/drawing/2014/main" id="{3D9F527A-2CC6-9382-E7CB-7C403273883A}"/>
                    </a:ext>
                  </a:extLst>
                </p14:cNvPr>
                <p14:cNvContentPartPr/>
                <p14:nvPr/>
              </p14:nvContentPartPr>
              <p14:xfrm>
                <a:off x="2076991" y="499661"/>
                <a:ext cx="289800" cy="237240"/>
              </p14:xfrm>
            </p:contentPart>
          </mc:Choice>
          <mc:Fallback>
            <p:pic>
              <p:nvPicPr>
                <p:cNvPr id="311" name="Ink 310">
                  <a:extLst>
                    <a:ext uri="{FF2B5EF4-FFF2-40B4-BE49-F238E27FC236}">
                      <a16:creationId xmlns:a16="http://schemas.microsoft.com/office/drawing/2014/main" id="{3D9F527A-2CC6-9382-E7CB-7C403273883A}"/>
                    </a:ext>
                  </a:extLst>
                </p:cNvPr>
                <p:cNvPicPr/>
                <p:nvPr/>
              </p:nvPicPr>
              <p:blipFill>
                <a:blip r:embed="rId313"/>
                <a:stretch>
                  <a:fillRect/>
                </a:stretch>
              </p:blipFill>
              <p:spPr>
                <a:xfrm>
                  <a:off x="2068351" y="491021"/>
                  <a:ext cx="3074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312" name="Ink 311">
                  <a:extLst>
                    <a:ext uri="{FF2B5EF4-FFF2-40B4-BE49-F238E27FC236}">
                      <a16:creationId xmlns:a16="http://schemas.microsoft.com/office/drawing/2014/main" id="{0CB033BC-428B-A89A-2509-3325DEF00EDA}"/>
                    </a:ext>
                  </a:extLst>
                </p14:cNvPr>
                <p14:cNvContentPartPr/>
                <p14:nvPr/>
              </p14:nvContentPartPr>
              <p14:xfrm>
                <a:off x="2384431" y="527741"/>
                <a:ext cx="72720" cy="274680"/>
              </p14:xfrm>
            </p:contentPart>
          </mc:Choice>
          <mc:Fallback>
            <p:pic>
              <p:nvPicPr>
                <p:cNvPr id="312" name="Ink 311">
                  <a:extLst>
                    <a:ext uri="{FF2B5EF4-FFF2-40B4-BE49-F238E27FC236}">
                      <a16:creationId xmlns:a16="http://schemas.microsoft.com/office/drawing/2014/main" id="{0CB033BC-428B-A89A-2509-3325DEF00EDA}"/>
                    </a:ext>
                  </a:extLst>
                </p:cNvPr>
                <p:cNvPicPr/>
                <p:nvPr/>
              </p:nvPicPr>
              <p:blipFill>
                <a:blip r:embed="rId315"/>
                <a:stretch>
                  <a:fillRect/>
                </a:stretch>
              </p:blipFill>
              <p:spPr>
                <a:xfrm>
                  <a:off x="2375791" y="518741"/>
                  <a:ext cx="9036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314" name="Ink 313">
                  <a:extLst>
                    <a:ext uri="{FF2B5EF4-FFF2-40B4-BE49-F238E27FC236}">
                      <a16:creationId xmlns:a16="http://schemas.microsoft.com/office/drawing/2014/main" id="{0109A0CC-001A-17DF-433F-B60292940D87}"/>
                    </a:ext>
                  </a:extLst>
                </p14:cNvPr>
                <p14:cNvContentPartPr/>
                <p14:nvPr/>
              </p14:nvContentPartPr>
              <p14:xfrm>
                <a:off x="2379031" y="414701"/>
                <a:ext cx="178560" cy="170640"/>
              </p14:xfrm>
            </p:contentPart>
          </mc:Choice>
          <mc:Fallback>
            <p:pic>
              <p:nvPicPr>
                <p:cNvPr id="314" name="Ink 313">
                  <a:extLst>
                    <a:ext uri="{FF2B5EF4-FFF2-40B4-BE49-F238E27FC236}">
                      <a16:creationId xmlns:a16="http://schemas.microsoft.com/office/drawing/2014/main" id="{0109A0CC-001A-17DF-433F-B60292940D87}"/>
                    </a:ext>
                  </a:extLst>
                </p:cNvPr>
                <p:cNvPicPr/>
                <p:nvPr/>
              </p:nvPicPr>
              <p:blipFill>
                <a:blip r:embed="rId317"/>
                <a:stretch>
                  <a:fillRect/>
                </a:stretch>
              </p:blipFill>
              <p:spPr>
                <a:xfrm>
                  <a:off x="2370031" y="405701"/>
                  <a:ext cx="1962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315" name="Ink 314">
                  <a:extLst>
                    <a:ext uri="{FF2B5EF4-FFF2-40B4-BE49-F238E27FC236}">
                      <a16:creationId xmlns:a16="http://schemas.microsoft.com/office/drawing/2014/main" id="{FC0A4F03-7B6F-DBF9-8BE1-A8DFC131723A}"/>
                    </a:ext>
                  </a:extLst>
                </p14:cNvPr>
                <p14:cNvContentPartPr/>
                <p14:nvPr/>
              </p14:nvContentPartPr>
              <p14:xfrm>
                <a:off x="2604391" y="363581"/>
                <a:ext cx="140040" cy="360720"/>
              </p14:xfrm>
            </p:contentPart>
          </mc:Choice>
          <mc:Fallback>
            <p:pic>
              <p:nvPicPr>
                <p:cNvPr id="315" name="Ink 314">
                  <a:extLst>
                    <a:ext uri="{FF2B5EF4-FFF2-40B4-BE49-F238E27FC236}">
                      <a16:creationId xmlns:a16="http://schemas.microsoft.com/office/drawing/2014/main" id="{FC0A4F03-7B6F-DBF9-8BE1-A8DFC131723A}"/>
                    </a:ext>
                  </a:extLst>
                </p:cNvPr>
                <p:cNvPicPr/>
                <p:nvPr/>
              </p:nvPicPr>
              <p:blipFill>
                <a:blip r:embed="rId319"/>
                <a:stretch>
                  <a:fillRect/>
                </a:stretch>
              </p:blipFill>
              <p:spPr>
                <a:xfrm>
                  <a:off x="2595751" y="354581"/>
                  <a:ext cx="15768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316" name="Ink 315">
                  <a:extLst>
                    <a:ext uri="{FF2B5EF4-FFF2-40B4-BE49-F238E27FC236}">
                      <a16:creationId xmlns:a16="http://schemas.microsoft.com/office/drawing/2014/main" id="{75A6EEA8-7211-35EB-5453-5D34731E28E0}"/>
                    </a:ext>
                  </a:extLst>
                </p14:cNvPr>
                <p14:cNvContentPartPr/>
                <p14:nvPr/>
              </p14:nvContentPartPr>
              <p14:xfrm>
                <a:off x="2845591" y="522701"/>
                <a:ext cx="41400" cy="38160"/>
              </p14:xfrm>
            </p:contentPart>
          </mc:Choice>
          <mc:Fallback>
            <p:pic>
              <p:nvPicPr>
                <p:cNvPr id="316" name="Ink 315">
                  <a:extLst>
                    <a:ext uri="{FF2B5EF4-FFF2-40B4-BE49-F238E27FC236}">
                      <a16:creationId xmlns:a16="http://schemas.microsoft.com/office/drawing/2014/main" id="{75A6EEA8-7211-35EB-5453-5D34731E28E0}"/>
                    </a:ext>
                  </a:extLst>
                </p:cNvPr>
                <p:cNvPicPr/>
                <p:nvPr/>
              </p:nvPicPr>
              <p:blipFill>
                <a:blip r:embed="rId321"/>
                <a:stretch>
                  <a:fillRect/>
                </a:stretch>
              </p:blipFill>
              <p:spPr>
                <a:xfrm>
                  <a:off x="2836591" y="513701"/>
                  <a:ext cx="590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317" name="Ink 316">
                  <a:extLst>
                    <a:ext uri="{FF2B5EF4-FFF2-40B4-BE49-F238E27FC236}">
                      <a16:creationId xmlns:a16="http://schemas.microsoft.com/office/drawing/2014/main" id="{6DFFBAEE-63C7-FD6B-D343-C40637281572}"/>
                    </a:ext>
                  </a:extLst>
                </p14:cNvPr>
                <p14:cNvContentPartPr/>
                <p14:nvPr/>
              </p14:nvContentPartPr>
              <p14:xfrm>
                <a:off x="2991751" y="362501"/>
                <a:ext cx="86760" cy="373680"/>
              </p14:xfrm>
            </p:contentPart>
          </mc:Choice>
          <mc:Fallback>
            <p:pic>
              <p:nvPicPr>
                <p:cNvPr id="317" name="Ink 316">
                  <a:extLst>
                    <a:ext uri="{FF2B5EF4-FFF2-40B4-BE49-F238E27FC236}">
                      <a16:creationId xmlns:a16="http://schemas.microsoft.com/office/drawing/2014/main" id="{6DFFBAEE-63C7-FD6B-D343-C40637281572}"/>
                    </a:ext>
                  </a:extLst>
                </p:cNvPr>
                <p:cNvPicPr/>
                <p:nvPr/>
              </p:nvPicPr>
              <p:blipFill>
                <a:blip r:embed="rId323"/>
                <a:stretch>
                  <a:fillRect/>
                </a:stretch>
              </p:blipFill>
              <p:spPr>
                <a:xfrm>
                  <a:off x="2983111" y="353501"/>
                  <a:ext cx="1044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318" name="Ink 317">
                  <a:extLst>
                    <a:ext uri="{FF2B5EF4-FFF2-40B4-BE49-F238E27FC236}">
                      <a16:creationId xmlns:a16="http://schemas.microsoft.com/office/drawing/2014/main" id="{64408DDB-D74D-DCA3-6EEE-B939F384D3AD}"/>
                    </a:ext>
                  </a:extLst>
                </p14:cNvPr>
                <p14:cNvContentPartPr/>
                <p14:nvPr/>
              </p14:nvContentPartPr>
              <p14:xfrm>
                <a:off x="2987071" y="252341"/>
                <a:ext cx="12240" cy="42840"/>
              </p14:xfrm>
            </p:contentPart>
          </mc:Choice>
          <mc:Fallback>
            <p:pic>
              <p:nvPicPr>
                <p:cNvPr id="318" name="Ink 317">
                  <a:extLst>
                    <a:ext uri="{FF2B5EF4-FFF2-40B4-BE49-F238E27FC236}">
                      <a16:creationId xmlns:a16="http://schemas.microsoft.com/office/drawing/2014/main" id="{64408DDB-D74D-DCA3-6EEE-B939F384D3AD}"/>
                    </a:ext>
                  </a:extLst>
                </p:cNvPr>
                <p:cNvPicPr/>
                <p:nvPr/>
              </p:nvPicPr>
              <p:blipFill>
                <a:blip r:embed="rId325"/>
                <a:stretch>
                  <a:fillRect/>
                </a:stretch>
              </p:blipFill>
              <p:spPr>
                <a:xfrm>
                  <a:off x="2978431" y="243341"/>
                  <a:ext cx="298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319" name="Ink 318">
                  <a:extLst>
                    <a:ext uri="{FF2B5EF4-FFF2-40B4-BE49-F238E27FC236}">
                      <a16:creationId xmlns:a16="http://schemas.microsoft.com/office/drawing/2014/main" id="{B7BF8C97-7C9F-AC2F-ADFF-72FFD43060FB}"/>
                    </a:ext>
                  </a:extLst>
                </p14:cNvPr>
                <p14:cNvContentPartPr/>
                <p14:nvPr/>
              </p14:nvContentPartPr>
              <p14:xfrm>
                <a:off x="3128551" y="322901"/>
                <a:ext cx="145800" cy="190080"/>
              </p14:xfrm>
            </p:contentPart>
          </mc:Choice>
          <mc:Fallback>
            <p:pic>
              <p:nvPicPr>
                <p:cNvPr id="319" name="Ink 318">
                  <a:extLst>
                    <a:ext uri="{FF2B5EF4-FFF2-40B4-BE49-F238E27FC236}">
                      <a16:creationId xmlns:a16="http://schemas.microsoft.com/office/drawing/2014/main" id="{B7BF8C97-7C9F-AC2F-ADFF-72FFD43060FB}"/>
                    </a:ext>
                  </a:extLst>
                </p:cNvPr>
                <p:cNvPicPr/>
                <p:nvPr/>
              </p:nvPicPr>
              <p:blipFill>
                <a:blip r:embed="rId327"/>
                <a:stretch>
                  <a:fillRect/>
                </a:stretch>
              </p:blipFill>
              <p:spPr>
                <a:xfrm>
                  <a:off x="3119551" y="314261"/>
                  <a:ext cx="1634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320" name="Ink 319">
                  <a:extLst>
                    <a:ext uri="{FF2B5EF4-FFF2-40B4-BE49-F238E27FC236}">
                      <a16:creationId xmlns:a16="http://schemas.microsoft.com/office/drawing/2014/main" id="{BE901AC6-3442-1A21-3E1E-AEC8DAF8C8D9}"/>
                    </a:ext>
                  </a:extLst>
                </p14:cNvPr>
                <p14:cNvContentPartPr/>
                <p14:nvPr/>
              </p14:nvContentPartPr>
              <p14:xfrm>
                <a:off x="3335191" y="307421"/>
                <a:ext cx="118080" cy="135000"/>
              </p14:xfrm>
            </p:contentPart>
          </mc:Choice>
          <mc:Fallback>
            <p:pic>
              <p:nvPicPr>
                <p:cNvPr id="320" name="Ink 319">
                  <a:extLst>
                    <a:ext uri="{FF2B5EF4-FFF2-40B4-BE49-F238E27FC236}">
                      <a16:creationId xmlns:a16="http://schemas.microsoft.com/office/drawing/2014/main" id="{BE901AC6-3442-1A21-3E1E-AEC8DAF8C8D9}"/>
                    </a:ext>
                  </a:extLst>
                </p:cNvPr>
                <p:cNvPicPr/>
                <p:nvPr/>
              </p:nvPicPr>
              <p:blipFill>
                <a:blip r:embed="rId329"/>
                <a:stretch>
                  <a:fillRect/>
                </a:stretch>
              </p:blipFill>
              <p:spPr>
                <a:xfrm>
                  <a:off x="3326551" y="298421"/>
                  <a:ext cx="1357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321" name="Ink 320">
                  <a:extLst>
                    <a:ext uri="{FF2B5EF4-FFF2-40B4-BE49-F238E27FC236}">
                      <a16:creationId xmlns:a16="http://schemas.microsoft.com/office/drawing/2014/main" id="{59C48A3B-70E4-4E92-0FD6-731C20AE75DD}"/>
                    </a:ext>
                  </a:extLst>
                </p14:cNvPr>
                <p14:cNvContentPartPr/>
                <p14:nvPr/>
              </p14:nvContentPartPr>
              <p14:xfrm>
                <a:off x="3541831" y="227141"/>
                <a:ext cx="252360" cy="195480"/>
              </p14:xfrm>
            </p:contentPart>
          </mc:Choice>
          <mc:Fallback>
            <p:pic>
              <p:nvPicPr>
                <p:cNvPr id="321" name="Ink 320">
                  <a:extLst>
                    <a:ext uri="{FF2B5EF4-FFF2-40B4-BE49-F238E27FC236}">
                      <a16:creationId xmlns:a16="http://schemas.microsoft.com/office/drawing/2014/main" id="{59C48A3B-70E4-4E92-0FD6-731C20AE75DD}"/>
                    </a:ext>
                  </a:extLst>
                </p:cNvPr>
                <p:cNvPicPr/>
                <p:nvPr/>
              </p:nvPicPr>
              <p:blipFill>
                <a:blip r:embed="rId331"/>
                <a:stretch>
                  <a:fillRect/>
                </a:stretch>
              </p:blipFill>
              <p:spPr>
                <a:xfrm>
                  <a:off x="3533191" y="218141"/>
                  <a:ext cx="27000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322" name="Ink 321">
                  <a:extLst>
                    <a:ext uri="{FF2B5EF4-FFF2-40B4-BE49-F238E27FC236}">
                      <a16:creationId xmlns:a16="http://schemas.microsoft.com/office/drawing/2014/main" id="{97B03A0F-EC06-CE59-DEF1-C060F801122E}"/>
                    </a:ext>
                  </a:extLst>
                </p14:cNvPr>
                <p14:cNvContentPartPr/>
                <p14:nvPr/>
              </p14:nvContentPartPr>
              <p14:xfrm>
                <a:off x="1354831" y="729701"/>
                <a:ext cx="263880" cy="145440"/>
              </p14:xfrm>
            </p:contentPart>
          </mc:Choice>
          <mc:Fallback>
            <p:pic>
              <p:nvPicPr>
                <p:cNvPr id="322" name="Ink 321">
                  <a:extLst>
                    <a:ext uri="{FF2B5EF4-FFF2-40B4-BE49-F238E27FC236}">
                      <a16:creationId xmlns:a16="http://schemas.microsoft.com/office/drawing/2014/main" id="{97B03A0F-EC06-CE59-DEF1-C060F801122E}"/>
                    </a:ext>
                  </a:extLst>
                </p:cNvPr>
                <p:cNvPicPr/>
                <p:nvPr/>
              </p:nvPicPr>
              <p:blipFill>
                <a:blip r:embed="rId333"/>
                <a:stretch>
                  <a:fillRect/>
                </a:stretch>
              </p:blipFill>
              <p:spPr>
                <a:xfrm>
                  <a:off x="1345831" y="720701"/>
                  <a:ext cx="2815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323" name="Ink 322">
                  <a:extLst>
                    <a:ext uri="{FF2B5EF4-FFF2-40B4-BE49-F238E27FC236}">
                      <a16:creationId xmlns:a16="http://schemas.microsoft.com/office/drawing/2014/main" id="{45DC0860-D364-313D-E3F3-C0896AFECAAA}"/>
                    </a:ext>
                  </a:extLst>
                </p14:cNvPr>
                <p14:cNvContentPartPr/>
                <p14:nvPr/>
              </p14:nvContentPartPr>
              <p14:xfrm>
                <a:off x="1437631" y="693701"/>
                <a:ext cx="96480" cy="240840"/>
              </p14:xfrm>
            </p:contentPart>
          </mc:Choice>
          <mc:Fallback>
            <p:pic>
              <p:nvPicPr>
                <p:cNvPr id="323" name="Ink 322">
                  <a:extLst>
                    <a:ext uri="{FF2B5EF4-FFF2-40B4-BE49-F238E27FC236}">
                      <a16:creationId xmlns:a16="http://schemas.microsoft.com/office/drawing/2014/main" id="{45DC0860-D364-313D-E3F3-C0896AFECAAA}"/>
                    </a:ext>
                  </a:extLst>
                </p:cNvPr>
                <p:cNvPicPr/>
                <p:nvPr/>
              </p:nvPicPr>
              <p:blipFill>
                <a:blip r:embed="rId335"/>
                <a:stretch>
                  <a:fillRect/>
                </a:stretch>
              </p:blipFill>
              <p:spPr>
                <a:xfrm>
                  <a:off x="1428991" y="684701"/>
                  <a:ext cx="1141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324" name="Ink 323">
                  <a:extLst>
                    <a:ext uri="{FF2B5EF4-FFF2-40B4-BE49-F238E27FC236}">
                      <a16:creationId xmlns:a16="http://schemas.microsoft.com/office/drawing/2014/main" id="{111A1721-F838-CF06-DD90-65A6F535FAE2}"/>
                    </a:ext>
                  </a:extLst>
                </p14:cNvPr>
                <p14:cNvContentPartPr/>
                <p14:nvPr/>
              </p14:nvContentPartPr>
              <p14:xfrm>
                <a:off x="1691791" y="637541"/>
                <a:ext cx="156240" cy="228600"/>
              </p14:xfrm>
            </p:contentPart>
          </mc:Choice>
          <mc:Fallback>
            <p:pic>
              <p:nvPicPr>
                <p:cNvPr id="324" name="Ink 323">
                  <a:extLst>
                    <a:ext uri="{FF2B5EF4-FFF2-40B4-BE49-F238E27FC236}">
                      <a16:creationId xmlns:a16="http://schemas.microsoft.com/office/drawing/2014/main" id="{111A1721-F838-CF06-DD90-65A6F535FAE2}"/>
                    </a:ext>
                  </a:extLst>
                </p:cNvPr>
                <p:cNvPicPr/>
                <p:nvPr/>
              </p:nvPicPr>
              <p:blipFill>
                <a:blip r:embed="rId337"/>
                <a:stretch>
                  <a:fillRect/>
                </a:stretch>
              </p:blipFill>
              <p:spPr>
                <a:xfrm>
                  <a:off x="1682791" y="628901"/>
                  <a:ext cx="1738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325" name="Ink 324">
                  <a:extLst>
                    <a:ext uri="{FF2B5EF4-FFF2-40B4-BE49-F238E27FC236}">
                      <a16:creationId xmlns:a16="http://schemas.microsoft.com/office/drawing/2014/main" id="{50BA6815-8AD0-C7A2-2C41-68518791A6C5}"/>
                    </a:ext>
                  </a:extLst>
                </p14:cNvPr>
                <p14:cNvContentPartPr/>
                <p14:nvPr/>
              </p14:nvContentPartPr>
              <p14:xfrm>
                <a:off x="1904911" y="687941"/>
                <a:ext cx="129600" cy="20160"/>
              </p14:xfrm>
            </p:contentPart>
          </mc:Choice>
          <mc:Fallback>
            <p:pic>
              <p:nvPicPr>
                <p:cNvPr id="325" name="Ink 324">
                  <a:extLst>
                    <a:ext uri="{FF2B5EF4-FFF2-40B4-BE49-F238E27FC236}">
                      <a16:creationId xmlns:a16="http://schemas.microsoft.com/office/drawing/2014/main" id="{50BA6815-8AD0-C7A2-2C41-68518791A6C5}"/>
                    </a:ext>
                  </a:extLst>
                </p:cNvPr>
                <p:cNvPicPr/>
                <p:nvPr/>
              </p:nvPicPr>
              <p:blipFill>
                <a:blip r:embed="rId339"/>
                <a:stretch>
                  <a:fillRect/>
                </a:stretch>
              </p:blipFill>
              <p:spPr>
                <a:xfrm>
                  <a:off x="1896271" y="679301"/>
                  <a:ext cx="1472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26" name="Ink 325">
                  <a:extLst>
                    <a:ext uri="{FF2B5EF4-FFF2-40B4-BE49-F238E27FC236}">
                      <a16:creationId xmlns:a16="http://schemas.microsoft.com/office/drawing/2014/main" id="{C62C73F0-1D2F-6F90-CB32-FF49D37D5710}"/>
                    </a:ext>
                  </a:extLst>
                </p14:cNvPr>
                <p14:cNvContentPartPr/>
                <p14:nvPr/>
              </p14:nvContentPartPr>
              <p14:xfrm>
                <a:off x="1335031" y="864341"/>
                <a:ext cx="2081160" cy="372600"/>
              </p14:xfrm>
            </p:contentPart>
          </mc:Choice>
          <mc:Fallback>
            <p:pic>
              <p:nvPicPr>
                <p:cNvPr id="326" name="Ink 325">
                  <a:extLst>
                    <a:ext uri="{FF2B5EF4-FFF2-40B4-BE49-F238E27FC236}">
                      <a16:creationId xmlns:a16="http://schemas.microsoft.com/office/drawing/2014/main" id="{C62C73F0-1D2F-6F90-CB32-FF49D37D5710}"/>
                    </a:ext>
                  </a:extLst>
                </p:cNvPr>
                <p:cNvPicPr/>
                <p:nvPr/>
              </p:nvPicPr>
              <p:blipFill>
                <a:blip r:embed="rId341"/>
                <a:stretch>
                  <a:fillRect/>
                </a:stretch>
              </p:blipFill>
              <p:spPr>
                <a:xfrm>
                  <a:off x="1326031" y="855701"/>
                  <a:ext cx="209880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90" name="Ink 89">
                  <a:extLst>
                    <a:ext uri="{FF2B5EF4-FFF2-40B4-BE49-F238E27FC236}">
                      <a16:creationId xmlns:a16="http://schemas.microsoft.com/office/drawing/2014/main" id="{78F6622A-B29E-7E99-ACFF-8AC70B350B8D}"/>
                    </a:ext>
                  </a:extLst>
                </p14:cNvPr>
                <p14:cNvContentPartPr/>
                <p14:nvPr/>
              </p14:nvContentPartPr>
              <p14:xfrm>
                <a:off x="393991" y="2782061"/>
                <a:ext cx="1022400" cy="684360"/>
              </p14:xfrm>
            </p:contentPart>
          </mc:Choice>
          <mc:Fallback>
            <p:pic>
              <p:nvPicPr>
                <p:cNvPr id="90" name="Ink 89">
                  <a:extLst>
                    <a:ext uri="{FF2B5EF4-FFF2-40B4-BE49-F238E27FC236}">
                      <a16:creationId xmlns:a16="http://schemas.microsoft.com/office/drawing/2014/main" id="{78F6622A-B29E-7E99-ACFF-8AC70B350B8D}"/>
                    </a:ext>
                  </a:extLst>
                </p:cNvPr>
                <p:cNvPicPr/>
                <p:nvPr/>
              </p:nvPicPr>
              <p:blipFill>
                <a:blip r:embed="rId343"/>
                <a:stretch>
                  <a:fillRect/>
                </a:stretch>
              </p:blipFill>
              <p:spPr>
                <a:xfrm>
                  <a:off x="385351" y="2773421"/>
                  <a:ext cx="1040040" cy="7020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91" name="Ink 90">
                  <a:extLst>
                    <a:ext uri="{FF2B5EF4-FFF2-40B4-BE49-F238E27FC236}">
                      <a16:creationId xmlns:a16="http://schemas.microsoft.com/office/drawing/2014/main" id="{4D958645-EB19-1698-3705-18DE1FFF861F}"/>
                    </a:ext>
                  </a:extLst>
                </p14:cNvPr>
                <p14:cNvContentPartPr/>
                <p14:nvPr/>
              </p14:nvContentPartPr>
              <p14:xfrm>
                <a:off x="442231" y="2845781"/>
                <a:ext cx="746640" cy="471600"/>
              </p14:xfrm>
            </p:contentPart>
          </mc:Choice>
          <mc:Fallback>
            <p:pic>
              <p:nvPicPr>
                <p:cNvPr id="91" name="Ink 90">
                  <a:extLst>
                    <a:ext uri="{FF2B5EF4-FFF2-40B4-BE49-F238E27FC236}">
                      <a16:creationId xmlns:a16="http://schemas.microsoft.com/office/drawing/2014/main" id="{4D958645-EB19-1698-3705-18DE1FFF861F}"/>
                    </a:ext>
                  </a:extLst>
                </p:cNvPr>
                <p:cNvPicPr/>
                <p:nvPr/>
              </p:nvPicPr>
              <p:blipFill>
                <a:blip r:embed="rId345"/>
                <a:stretch>
                  <a:fillRect/>
                </a:stretch>
              </p:blipFill>
              <p:spPr>
                <a:xfrm>
                  <a:off x="433231" y="2837141"/>
                  <a:ext cx="76428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92" name="Ink 91">
                  <a:extLst>
                    <a:ext uri="{FF2B5EF4-FFF2-40B4-BE49-F238E27FC236}">
                      <a16:creationId xmlns:a16="http://schemas.microsoft.com/office/drawing/2014/main" id="{5376756E-DD82-AA99-B5E5-FD0C4F991FEA}"/>
                    </a:ext>
                  </a:extLst>
                </p14:cNvPr>
                <p14:cNvContentPartPr/>
                <p14:nvPr/>
              </p14:nvContentPartPr>
              <p14:xfrm>
                <a:off x="471751" y="2850461"/>
                <a:ext cx="523080" cy="40680"/>
              </p14:xfrm>
            </p:contentPart>
          </mc:Choice>
          <mc:Fallback>
            <p:pic>
              <p:nvPicPr>
                <p:cNvPr id="92" name="Ink 91">
                  <a:extLst>
                    <a:ext uri="{FF2B5EF4-FFF2-40B4-BE49-F238E27FC236}">
                      <a16:creationId xmlns:a16="http://schemas.microsoft.com/office/drawing/2014/main" id="{5376756E-DD82-AA99-B5E5-FD0C4F991FEA}"/>
                    </a:ext>
                  </a:extLst>
                </p:cNvPr>
                <p:cNvPicPr/>
                <p:nvPr/>
              </p:nvPicPr>
              <p:blipFill>
                <a:blip r:embed="rId347"/>
                <a:stretch>
                  <a:fillRect/>
                </a:stretch>
              </p:blipFill>
              <p:spPr>
                <a:xfrm>
                  <a:off x="463111" y="2841461"/>
                  <a:ext cx="5407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93" name="Ink 92">
                  <a:extLst>
                    <a:ext uri="{FF2B5EF4-FFF2-40B4-BE49-F238E27FC236}">
                      <a16:creationId xmlns:a16="http://schemas.microsoft.com/office/drawing/2014/main" id="{A88C1C00-CFEC-C9BE-B5A2-DBC2BBA06510}"/>
                    </a:ext>
                  </a:extLst>
                </p14:cNvPr>
                <p14:cNvContentPartPr/>
                <p14:nvPr/>
              </p14:nvContentPartPr>
              <p14:xfrm>
                <a:off x="472471" y="3677381"/>
                <a:ext cx="176400" cy="197280"/>
              </p14:xfrm>
            </p:contentPart>
          </mc:Choice>
          <mc:Fallback>
            <p:pic>
              <p:nvPicPr>
                <p:cNvPr id="93" name="Ink 92">
                  <a:extLst>
                    <a:ext uri="{FF2B5EF4-FFF2-40B4-BE49-F238E27FC236}">
                      <a16:creationId xmlns:a16="http://schemas.microsoft.com/office/drawing/2014/main" id="{A88C1C00-CFEC-C9BE-B5A2-DBC2BBA06510}"/>
                    </a:ext>
                  </a:extLst>
                </p:cNvPr>
                <p:cNvPicPr/>
                <p:nvPr/>
              </p:nvPicPr>
              <p:blipFill>
                <a:blip r:embed="rId349"/>
                <a:stretch>
                  <a:fillRect/>
                </a:stretch>
              </p:blipFill>
              <p:spPr>
                <a:xfrm>
                  <a:off x="463831" y="3668741"/>
                  <a:ext cx="1940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94" name="Ink 93">
                  <a:extLst>
                    <a:ext uri="{FF2B5EF4-FFF2-40B4-BE49-F238E27FC236}">
                      <a16:creationId xmlns:a16="http://schemas.microsoft.com/office/drawing/2014/main" id="{545336D7-F8E4-8128-B856-B403106BE20D}"/>
                    </a:ext>
                  </a:extLst>
                </p14:cNvPr>
                <p14:cNvContentPartPr/>
                <p14:nvPr/>
              </p14:nvContentPartPr>
              <p14:xfrm>
                <a:off x="707911" y="3657581"/>
                <a:ext cx="57960" cy="215280"/>
              </p14:xfrm>
            </p:contentPart>
          </mc:Choice>
          <mc:Fallback>
            <p:pic>
              <p:nvPicPr>
                <p:cNvPr id="94" name="Ink 93">
                  <a:extLst>
                    <a:ext uri="{FF2B5EF4-FFF2-40B4-BE49-F238E27FC236}">
                      <a16:creationId xmlns:a16="http://schemas.microsoft.com/office/drawing/2014/main" id="{545336D7-F8E4-8128-B856-B403106BE20D}"/>
                    </a:ext>
                  </a:extLst>
                </p:cNvPr>
                <p:cNvPicPr/>
                <p:nvPr/>
              </p:nvPicPr>
              <p:blipFill>
                <a:blip r:embed="rId351"/>
                <a:stretch>
                  <a:fillRect/>
                </a:stretch>
              </p:blipFill>
              <p:spPr>
                <a:xfrm>
                  <a:off x="698911" y="3648581"/>
                  <a:ext cx="756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95" name="Ink 94">
                  <a:extLst>
                    <a:ext uri="{FF2B5EF4-FFF2-40B4-BE49-F238E27FC236}">
                      <a16:creationId xmlns:a16="http://schemas.microsoft.com/office/drawing/2014/main" id="{79761EAE-A2D4-8B82-4863-F0BDB5D0488D}"/>
                    </a:ext>
                  </a:extLst>
                </p14:cNvPr>
                <p14:cNvContentPartPr/>
                <p14:nvPr/>
              </p14:nvContentPartPr>
              <p14:xfrm>
                <a:off x="914191" y="3834341"/>
                <a:ext cx="10440" cy="87480"/>
              </p14:xfrm>
            </p:contentPart>
          </mc:Choice>
          <mc:Fallback>
            <p:pic>
              <p:nvPicPr>
                <p:cNvPr id="95" name="Ink 94">
                  <a:extLst>
                    <a:ext uri="{FF2B5EF4-FFF2-40B4-BE49-F238E27FC236}">
                      <a16:creationId xmlns:a16="http://schemas.microsoft.com/office/drawing/2014/main" id="{79761EAE-A2D4-8B82-4863-F0BDB5D0488D}"/>
                    </a:ext>
                  </a:extLst>
                </p:cNvPr>
                <p:cNvPicPr/>
                <p:nvPr/>
              </p:nvPicPr>
              <p:blipFill>
                <a:blip r:embed="rId353"/>
                <a:stretch>
                  <a:fillRect/>
                </a:stretch>
              </p:blipFill>
              <p:spPr>
                <a:xfrm>
                  <a:off x="905191" y="3825701"/>
                  <a:ext cx="280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96" name="Ink 95">
                  <a:extLst>
                    <a:ext uri="{FF2B5EF4-FFF2-40B4-BE49-F238E27FC236}">
                      <a16:creationId xmlns:a16="http://schemas.microsoft.com/office/drawing/2014/main" id="{BFCD656C-04FC-E3C4-3DEF-86B559CBA7A9}"/>
                    </a:ext>
                  </a:extLst>
                </p14:cNvPr>
                <p14:cNvContentPartPr/>
                <p14:nvPr/>
              </p14:nvContentPartPr>
              <p14:xfrm>
                <a:off x="1022191" y="3639941"/>
                <a:ext cx="165960" cy="177120"/>
              </p14:xfrm>
            </p:contentPart>
          </mc:Choice>
          <mc:Fallback>
            <p:pic>
              <p:nvPicPr>
                <p:cNvPr id="96" name="Ink 95">
                  <a:extLst>
                    <a:ext uri="{FF2B5EF4-FFF2-40B4-BE49-F238E27FC236}">
                      <a16:creationId xmlns:a16="http://schemas.microsoft.com/office/drawing/2014/main" id="{BFCD656C-04FC-E3C4-3DEF-86B559CBA7A9}"/>
                    </a:ext>
                  </a:extLst>
                </p:cNvPr>
                <p:cNvPicPr/>
                <p:nvPr/>
              </p:nvPicPr>
              <p:blipFill>
                <a:blip r:embed="rId355"/>
                <a:stretch>
                  <a:fillRect/>
                </a:stretch>
              </p:blipFill>
              <p:spPr>
                <a:xfrm>
                  <a:off x="1013551" y="3630941"/>
                  <a:ext cx="1836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97" name="Ink 96">
                  <a:extLst>
                    <a:ext uri="{FF2B5EF4-FFF2-40B4-BE49-F238E27FC236}">
                      <a16:creationId xmlns:a16="http://schemas.microsoft.com/office/drawing/2014/main" id="{D9D8C578-FD1B-00D1-8042-2A1F1B4516CB}"/>
                    </a:ext>
                  </a:extLst>
                </p14:cNvPr>
                <p14:cNvContentPartPr/>
                <p14:nvPr/>
              </p14:nvContentPartPr>
              <p14:xfrm>
                <a:off x="1287871" y="3611501"/>
                <a:ext cx="192600" cy="146520"/>
              </p14:xfrm>
            </p:contentPart>
          </mc:Choice>
          <mc:Fallback>
            <p:pic>
              <p:nvPicPr>
                <p:cNvPr id="97" name="Ink 96">
                  <a:extLst>
                    <a:ext uri="{FF2B5EF4-FFF2-40B4-BE49-F238E27FC236}">
                      <a16:creationId xmlns:a16="http://schemas.microsoft.com/office/drawing/2014/main" id="{D9D8C578-FD1B-00D1-8042-2A1F1B4516CB}"/>
                    </a:ext>
                  </a:extLst>
                </p:cNvPr>
                <p:cNvPicPr/>
                <p:nvPr/>
              </p:nvPicPr>
              <p:blipFill>
                <a:blip r:embed="rId357"/>
                <a:stretch>
                  <a:fillRect/>
                </a:stretch>
              </p:blipFill>
              <p:spPr>
                <a:xfrm>
                  <a:off x="1279231" y="3602861"/>
                  <a:ext cx="2102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98" name="Ink 97">
                  <a:extLst>
                    <a:ext uri="{FF2B5EF4-FFF2-40B4-BE49-F238E27FC236}">
                      <a16:creationId xmlns:a16="http://schemas.microsoft.com/office/drawing/2014/main" id="{99ED212A-6365-AFF0-31B4-2357220B72B7}"/>
                    </a:ext>
                  </a:extLst>
                </p14:cNvPr>
                <p14:cNvContentPartPr/>
                <p14:nvPr/>
              </p14:nvContentPartPr>
              <p14:xfrm>
                <a:off x="786391" y="4013261"/>
                <a:ext cx="217440" cy="203400"/>
              </p14:xfrm>
            </p:contentPart>
          </mc:Choice>
          <mc:Fallback>
            <p:pic>
              <p:nvPicPr>
                <p:cNvPr id="98" name="Ink 97">
                  <a:extLst>
                    <a:ext uri="{FF2B5EF4-FFF2-40B4-BE49-F238E27FC236}">
                      <a16:creationId xmlns:a16="http://schemas.microsoft.com/office/drawing/2014/main" id="{99ED212A-6365-AFF0-31B4-2357220B72B7}"/>
                    </a:ext>
                  </a:extLst>
                </p:cNvPr>
                <p:cNvPicPr/>
                <p:nvPr/>
              </p:nvPicPr>
              <p:blipFill>
                <a:blip r:embed="rId359"/>
                <a:stretch>
                  <a:fillRect/>
                </a:stretch>
              </p:blipFill>
              <p:spPr>
                <a:xfrm>
                  <a:off x="777391" y="4004261"/>
                  <a:ext cx="2350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99" name="Ink 98">
                  <a:extLst>
                    <a:ext uri="{FF2B5EF4-FFF2-40B4-BE49-F238E27FC236}">
                      <a16:creationId xmlns:a16="http://schemas.microsoft.com/office/drawing/2014/main" id="{C1EFED50-0835-3017-CCB3-2581CFCC9992}"/>
                    </a:ext>
                  </a:extLst>
                </p14:cNvPr>
                <p14:cNvContentPartPr/>
                <p14:nvPr/>
              </p14:nvContentPartPr>
              <p14:xfrm>
                <a:off x="1103551" y="3980501"/>
                <a:ext cx="172440" cy="178200"/>
              </p14:xfrm>
            </p:contentPart>
          </mc:Choice>
          <mc:Fallback>
            <p:pic>
              <p:nvPicPr>
                <p:cNvPr id="99" name="Ink 98">
                  <a:extLst>
                    <a:ext uri="{FF2B5EF4-FFF2-40B4-BE49-F238E27FC236}">
                      <a16:creationId xmlns:a16="http://schemas.microsoft.com/office/drawing/2014/main" id="{C1EFED50-0835-3017-CCB3-2581CFCC9992}"/>
                    </a:ext>
                  </a:extLst>
                </p:cNvPr>
                <p:cNvPicPr/>
                <p:nvPr/>
              </p:nvPicPr>
              <p:blipFill>
                <a:blip r:embed="rId361"/>
                <a:stretch>
                  <a:fillRect/>
                </a:stretch>
              </p:blipFill>
              <p:spPr>
                <a:xfrm>
                  <a:off x="1094551" y="3971861"/>
                  <a:ext cx="1900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108" name="Ink 107">
                  <a:extLst>
                    <a:ext uri="{FF2B5EF4-FFF2-40B4-BE49-F238E27FC236}">
                      <a16:creationId xmlns:a16="http://schemas.microsoft.com/office/drawing/2014/main" id="{0E636903-512F-7D0A-AC38-F721493BDD8B}"/>
                    </a:ext>
                  </a:extLst>
                </p14:cNvPr>
                <p14:cNvContentPartPr/>
                <p14:nvPr/>
              </p14:nvContentPartPr>
              <p14:xfrm>
                <a:off x="688471" y="4382621"/>
                <a:ext cx="33840" cy="198000"/>
              </p14:xfrm>
            </p:contentPart>
          </mc:Choice>
          <mc:Fallback>
            <p:pic>
              <p:nvPicPr>
                <p:cNvPr id="108" name="Ink 107">
                  <a:extLst>
                    <a:ext uri="{FF2B5EF4-FFF2-40B4-BE49-F238E27FC236}">
                      <a16:creationId xmlns:a16="http://schemas.microsoft.com/office/drawing/2014/main" id="{0E636903-512F-7D0A-AC38-F721493BDD8B}"/>
                    </a:ext>
                  </a:extLst>
                </p:cNvPr>
                <p:cNvPicPr/>
                <p:nvPr/>
              </p:nvPicPr>
              <p:blipFill>
                <a:blip r:embed="rId363"/>
                <a:stretch>
                  <a:fillRect/>
                </a:stretch>
              </p:blipFill>
              <p:spPr>
                <a:xfrm>
                  <a:off x="679471" y="4373981"/>
                  <a:ext cx="514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09" name="Ink 108">
                  <a:extLst>
                    <a:ext uri="{FF2B5EF4-FFF2-40B4-BE49-F238E27FC236}">
                      <a16:creationId xmlns:a16="http://schemas.microsoft.com/office/drawing/2014/main" id="{5E3838C6-4398-3729-816C-2258B7EF18E1}"/>
                    </a:ext>
                  </a:extLst>
                </p14:cNvPr>
                <p14:cNvContentPartPr/>
                <p14:nvPr/>
              </p14:nvContentPartPr>
              <p14:xfrm>
                <a:off x="855151" y="4388741"/>
                <a:ext cx="79920" cy="145440"/>
              </p14:xfrm>
            </p:contentPart>
          </mc:Choice>
          <mc:Fallback>
            <p:pic>
              <p:nvPicPr>
                <p:cNvPr id="109" name="Ink 108">
                  <a:extLst>
                    <a:ext uri="{FF2B5EF4-FFF2-40B4-BE49-F238E27FC236}">
                      <a16:creationId xmlns:a16="http://schemas.microsoft.com/office/drawing/2014/main" id="{5E3838C6-4398-3729-816C-2258B7EF18E1}"/>
                    </a:ext>
                  </a:extLst>
                </p:cNvPr>
                <p:cNvPicPr/>
                <p:nvPr/>
              </p:nvPicPr>
              <p:blipFill>
                <a:blip r:embed="rId365"/>
                <a:stretch>
                  <a:fillRect/>
                </a:stretch>
              </p:blipFill>
              <p:spPr>
                <a:xfrm>
                  <a:off x="846151" y="4379741"/>
                  <a:ext cx="975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10" name="Ink 109">
                  <a:extLst>
                    <a:ext uri="{FF2B5EF4-FFF2-40B4-BE49-F238E27FC236}">
                      <a16:creationId xmlns:a16="http://schemas.microsoft.com/office/drawing/2014/main" id="{08B00D3C-6E8D-F127-017D-4601ECAC4AF3}"/>
                    </a:ext>
                  </a:extLst>
                </p14:cNvPr>
                <p14:cNvContentPartPr/>
                <p14:nvPr/>
              </p14:nvContentPartPr>
              <p14:xfrm>
                <a:off x="1051711" y="4376501"/>
                <a:ext cx="110520" cy="136440"/>
              </p14:xfrm>
            </p:contentPart>
          </mc:Choice>
          <mc:Fallback>
            <p:pic>
              <p:nvPicPr>
                <p:cNvPr id="110" name="Ink 109">
                  <a:extLst>
                    <a:ext uri="{FF2B5EF4-FFF2-40B4-BE49-F238E27FC236}">
                      <a16:creationId xmlns:a16="http://schemas.microsoft.com/office/drawing/2014/main" id="{08B00D3C-6E8D-F127-017D-4601ECAC4AF3}"/>
                    </a:ext>
                  </a:extLst>
                </p:cNvPr>
                <p:cNvPicPr/>
                <p:nvPr/>
              </p:nvPicPr>
              <p:blipFill>
                <a:blip r:embed="rId367"/>
                <a:stretch>
                  <a:fillRect/>
                </a:stretch>
              </p:blipFill>
              <p:spPr>
                <a:xfrm>
                  <a:off x="1043071" y="4367861"/>
                  <a:ext cx="1281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11" name="Ink 110">
                  <a:extLst>
                    <a:ext uri="{FF2B5EF4-FFF2-40B4-BE49-F238E27FC236}">
                      <a16:creationId xmlns:a16="http://schemas.microsoft.com/office/drawing/2014/main" id="{C9F9DB74-A725-F5A9-2084-30E7EEF5B2AB}"/>
                    </a:ext>
                  </a:extLst>
                </p14:cNvPr>
                <p14:cNvContentPartPr/>
                <p14:nvPr/>
              </p14:nvContentPartPr>
              <p14:xfrm>
                <a:off x="1319551" y="4297301"/>
                <a:ext cx="106560" cy="156240"/>
              </p14:xfrm>
            </p:contentPart>
          </mc:Choice>
          <mc:Fallback>
            <p:pic>
              <p:nvPicPr>
                <p:cNvPr id="111" name="Ink 110">
                  <a:extLst>
                    <a:ext uri="{FF2B5EF4-FFF2-40B4-BE49-F238E27FC236}">
                      <a16:creationId xmlns:a16="http://schemas.microsoft.com/office/drawing/2014/main" id="{C9F9DB74-A725-F5A9-2084-30E7EEF5B2AB}"/>
                    </a:ext>
                  </a:extLst>
                </p:cNvPr>
                <p:cNvPicPr/>
                <p:nvPr/>
              </p:nvPicPr>
              <p:blipFill>
                <a:blip r:embed="rId369"/>
                <a:stretch>
                  <a:fillRect/>
                </a:stretch>
              </p:blipFill>
              <p:spPr>
                <a:xfrm>
                  <a:off x="1310551" y="4288301"/>
                  <a:ext cx="1242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12" name="Ink 111">
                  <a:extLst>
                    <a:ext uri="{FF2B5EF4-FFF2-40B4-BE49-F238E27FC236}">
                      <a16:creationId xmlns:a16="http://schemas.microsoft.com/office/drawing/2014/main" id="{6960A0B3-BB06-691F-50D9-3D97CC04C5BC}"/>
                    </a:ext>
                  </a:extLst>
                </p14:cNvPr>
                <p14:cNvContentPartPr/>
                <p14:nvPr/>
              </p14:nvContentPartPr>
              <p14:xfrm>
                <a:off x="1472191" y="4267061"/>
                <a:ext cx="229680" cy="119160"/>
              </p14:xfrm>
            </p:contentPart>
          </mc:Choice>
          <mc:Fallback>
            <p:pic>
              <p:nvPicPr>
                <p:cNvPr id="112" name="Ink 111">
                  <a:extLst>
                    <a:ext uri="{FF2B5EF4-FFF2-40B4-BE49-F238E27FC236}">
                      <a16:creationId xmlns:a16="http://schemas.microsoft.com/office/drawing/2014/main" id="{6960A0B3-BB06-691F-50D9-3D97CC04C5BC}"/>
                    </a:ext>
                  </a:extLst>
                </p:cNvPr>
                <p:cNvPicPr/>
                <p:nvPr/>
              </p:nvPicPr>
              <p:blipFill>
                <a:blip r:embed="rId371"/>
                <a:stretch>
                  <a:fillRect/>
                </a:stretch>
              </p:blipFill>
              <p:spPr>
                <a:xfrm>
                  <a:off x="1463551" y="4258061"/>
                  <a:ext cx="2473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113" name="Ink 112">
                  <a:extLst>
                    <a:ext uri="{FF2B5EF4-FFF2-40B4-BE49-F238E27FC236}">
                      <a16:creationId xmlns:a16="http://schemas.microsoft.com/office/drawing/2014/main" id="{2724AFCD-4C40-8DD2-C8AD-D18399FD828F}"/>
                    </a:ext>
                  </a:extLst>
                </p14:cNvPr>
                <p14:cNvContentPartPr/>
                <p14:nvPr/>
              </p14:nvContentPartPr>
              <p14:xfrm>
                <a:off x="1783591" y="4268501"/>
                <a:ext cx="250200" cy="98280"/>
              </p14:xfrm>
            </p:contentPart>
          </mc:Choice>
          <mc:Fallback>
            <p:pic>
              <p:nvPicPr>
                <p:cNvPr id="113" name="Ink 112">
                  <a:extLst>
                    <a:ext uri="{FF2B5EF4-FFF2-40B4-BE49-F238E27FC236}">
                      <a16:creationId xmlns:a16="http://schemas.microsoft.com/office/drawing/2014/main" id="{2724AFCD-4C40-8DD2-C8AD-D18399FD828F}"/>
                    </a:ext>
                  </a:extLst>
                </p:cNvPr>
                <p:cNvPicPr/>
                <p:nvPr/>
              </p:nvPicPr>
              <p:blipFill>
                <a:blip r:embed="rId373"/>
                <a:stretch>
                  <a:fillRect/>
                </a:stretch>
              </p:blipFill>
              <p:spPr>
                <a:xfrm>
                  <a:off x="1774591" y="4259861"/>
                  <a:ext cx="2678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114" name="Ink 113">
                  <a:extLst>
                    <a:ext uri="{FF2B5EF4-FFF2-40B4-BE49-F238E27FC236}">
                      <a16:creationId xmlns:a16="http://schemas.microsoft.com/office/drawing/2014/main" id="{A278ACBC-18A1-06FE-A741-8BF3F8FCA38F}"/>
                    </a:ext>
                  </a:extLst>
                </p14:cNvPr>
                <p14:cNvContentPartPr/>
                <p14:nvPr/>
              </p14:nvContentPartPr>
              <p14:xfrm>
                <a:off x="1946671" y="4148981"/>
                <a:ext cx="154440" cy="206280"/>
              </p14:xfrm>
            </p:contentPart>
          </mc:Choice>
          <mc:Fallback>
            <p:pic>
              <p:nvPicPr>
                <p:cNvPr id="114" name="Ink 113">
                  <a:extLst>
                    <a:ext uri="{FF2B5EF4-FFF2-40B4-BE49-F238E27FC236}">
                      <a16:creationId xmlns:a16="http://schemas.microsoft.com/office/drawing/2014/main" id="{A278ACBC-18A1-06FE-A741-8BF3F8FCA38F}"/>
                    </a:ext>
                  </a:extLst>
                </p:cNvPr>
                <p:cNvPicPr/>
                <p:nvPr/>
              </p:nvPicPr>
              <p:blipFill>
                <a:blip r:embed="rId375"/>
                <a:stretch>
                  <a:fillRect/>
                </a:stretch>
              </p:blipFill>
              <p:spPr>
                <a:xfrm>
                  <a:off x="1938031" y="4139981"/>
                  <a:ext cx="1720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115" name="Ink 114">
                  <a:extLst>
                    <a:ext uri="{FF2B5EF4-FFF2-40B4-BE49-F238E27FC236}">
                      <a16:creationId xmlns:a16="http://schemas.microsoft.com/office/drawing/2014/main" id="{B984BD3B-42DE-137C-9D65-199D779FD2D2}"/>
                    </a:ext>
                  </a:extLst>
                </p14:cNvPr>
                <p14:cNvContentPartPr/>
                <p14:nvPr/>
              </p14:nvContentPartPr>
              <p14:xfrm>
                <a:off x="2154391" y="4222781"/>
                <a:ext cx="122400" cy="153000"/>
              </p14:xfrm>
            </p:contentPart>
          </mc:Choice>
          <mc:Fallback>
            <p:pic>
              <p:nvPicPr>
                <p:cNvPr id="115" name="Ink 114">
                  <a:extLst>
                    <a:ext uri="{FF2B5EF4-FFF2-40B4-BE49-F238E27FC236}">
                      <a16:creationId xmlns:a16="http://schemas.microsoft.com/office/drawing/2014/main" id="{B984BD3B-42DE-137C-9D65-199D779FD2D2}"/>
                    </a:ext>
                  </a:extLst>
                </p:cNvPr>
                <p:cNvPicPr/>
                <p:nvPr/>
              </p:nvPicPr>
              <p:blipFill>
                <a:blip r:embed="rId377"/>
                <a:stretch>
                  <a:fillRect/>
                </a:stretch>
              </p:blipFill>
              <p:spPr>
                <a:xfrm>
                  <a:off x="2145751" y="4213781"/>
                  <a:ext cx="1400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116" name="Ink 115">
                  <a:extLst>
                    <a:ext uri="{FF2B5EF4-FFF2-40B4-BE49-F238E27FC236}">
                      <a16:creationId xmlns:a16="http://schemas.microsoft.com/office/drawing/2014/main" id="{4365C9DE-65EB-DCE7-449C-3DE5CDCCCE06}"/>
                    </a:ext>
                  </a:extLst>
                </p14:cNvPr>
                <p14:cNvContentPartPr/>
                <p14:nvPr/>
              </p14:nvContentPartPr>
              <p14:xfrm>
                <a:off x="471751" y="4494941"/>
                <a:ext cx="2125800" cy="244080"/>
              </p14:xfrm>
            </p:contentPart>
          </mc:Choice>
          <mc:Fallback>
            <p:pic>
              <p:nvPicPr>
                <p:cNvPr id="116" name="Ink 115">
                  <a:extLst>
                    <a:ext uri="{FF2B5EF4-FFF2-40B4-BE49-F238E27FC236}">
                      <a16:creationId xmlns:a16="http://schemas.microsoft.com/office/drawing/2014/main" id="{4365C9DE-65EB-DCE7-449C-3DE5CDCCCE06}"/>
                    </a:ext>
                  </a:extLst>
                </p:cNvPr>
                <p:cNvPicPr/>
                <p:nvPr/>
              </p:nvPicPr>
              <p:blipFill>
                <a:blip r:embed="rId379"/>
                <a:stretch>
                  <a:fillRect/>
                </a:stretch>
              </p:blipFill>
              <p:spPr>
                <a:xfrm>
                  <a:off x="463111" y="4486301"/>
                  <a:ext cx="21434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18" name="Ink 117">
                  <a:extLst>
                    <a:ext uri="{FF2B5EF4-FFF2-40B4-BE49-F238E27FC236}">
                      <a16:creationId xmlns:a16="http://schemas.microsoft.com/office/drawing/2014/main" id="{7B0D7D17-27FA-6EF5-3605-9E940F138BF7}"/>
                    </a:ext>
                  </a:extLst>
                </p14:cNvPr>
                <p14:cNvContentPartPr/>
                <p14:nvPr/>
              </p14:nvContentPartPr>
              <p14:xfrm>
                <a:off x="495511" y="2999861"/>
                <a:ext cx="1875960" cy="1501560"/>
              </p14:xfrm>
            </p:contentPart>
          </mc:Choice>
          <mc:Fallback>
            <p:pic>
              <p:nvPicPr>
                <p:cNvPr id="118" name="Ink 117">
                  <a:extLst>
                    <a:ext uri="{FF2B5EF4-FFF2-40B4-BE49-F238E27FC236}">
                      <a16:creationId xmlns:a16="http://schemas.microsoft.com/office/drawing/2014/main" id="{7B0D7D17-27FA-6EF5-3605-9E940F138BF7}"/>
                    </a:ext>
                  </a:extLst>
                </p:cNvPr>
                <p:cNvPicPr/>
                <p:nvPr/>
              </p:nvPicPr>
              <p:blipFill>
                <a:blip r:embed="rId381"/>
                <a:stretch>
                  <a:fillRect/>
                </a:stretch>
              </p:blipFill>
              <p:spPr>
                <a:xfrm>
                  <a:off x="486511" y="2991221"/>
                  <a:ext cx="1893600" cy="15192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19" name="Ink 118">
                  <a:extLst>
                    <a:ext uri="{FF2B5EF4-FFF2-40B4-BE49-F238E27FC236}">
                      <a16:creationId xmlns:a16="http://schemas.microsoft.com/office/drawing/2014/main" id="{4A27A72C-B1DE-2282-F155-E3BCB3A8A9C2}"/>
                    </a:ext>
                  </a:extLst>
                </p14:cNvPr>
                <p14:cNvContentPartPr/>
                <p14:nvPr/>
              </p14:nvContentPartPr>
              <p14:xfrm>
                <a:off x="861271" y="2723381"/>
                <a:ext cx="613800" cy="1697760"/>
              </p14:xfrm>
            </p:contentPart>
          </mc:Choice>
          <mc:Fallback>
            <p:pic>
              <p:nvPicPr>
                <p:cNvPr id="119" name="Ink 118">
                  <a:extLst>
                    <a:ext uri="{FF2B5EF4-FFF2-40B4-BE49-F238E27FC236}">
                      <a16:creationId xmlns:a16="http://schemas.microsoft.com/office/drawing/2014/main" id="{4A27A72C-B1DE-2282-F155-E3BCB3A8A9C2}"/>
                    </a:ext>
                  </a:extLst>
                </p:cNvPr>
                <p:cNvPicPr/>
                <p:nvPr/>
              </p:nvPicPr>
              <p:blipFill>
                <a:blip r:embed="rId383"/>
                <a:stretch>
                  <a:fillRect/>
                </a:stretch>
              </p:blipFill>
              <p:spPr>
                <a:xfrm>
                  <a:off x="852271" y="2714381"/>
                  <a:ext cx="631440" cy="17154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08" name="Ink 207">
                  <a:extLst>
                    <a:ext uri="{FF2B5EF4-FFF2-40B4-BE49-F238E27FC236}">
                      <a16:creationId xmlns:a16="http://schemas.microsoft.com/office/drawing/2014/main" id="{227AC627-3D8F-A0D1-6796-760097E53918}"/>
                    </a:ext>
                  </a:extLst>
                </p14:cNvPr>
                <p14:cNvContentPartPr/>
                <p14:nvPr/>
              </p14:nvContentPartPr>
              <p14:xfrm>
                <a:off x="903391" y="5249141"/>
                <a:ext cx="387720" cy="109440"/>
              </p14:xfrm>
            </p:contentPart>
          </mc:Choice>
          <mc:Fallback>
            <p:pic>
              <p:nvPicPr>
                <p:cNvPr id="208" name="Ink 207">
                  <a:extLst>
                    <a:ext uri="{FF2B5EF4-FFF2-40B4-BE49-F238E27FC236}">
                      <a16:creationId xmlns:a16="http://schemas.microsoft.com/office/drawing/2014/main" id="{227AC627-3D8F-A0D1-6796-760097E53918}"/>
                    </a:ext>
                  </a:extLst>
                </p:cNvPr>
                <p:cNvPicPr/>
                <p:nvPr/>
              </p:nvPicPr>
              <p:blipFill>
                <a:blip r:embed="rId385"/>
                <a:stretch>
                  <a:fillRect/>
                </a:stretch>
              </p:blipFill>
              <p:spPr>
                <a:xfrm>
                  <a:off x="894391" y="5240501"/>
                  <a:ext cx="4053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09" name="Ink 208">
                  <a:extLst>
                    <a:ext uri="{FF2B5EF4-FFF2-40B4-BE49-F238E27FC236}">
                      <a16:creationId xmlns:a16="http://schemas.microsoft.com/office/drawing/2014/main" id="{07B39A50-0B35-CC7C-0592-F989500C0E29}"/>
                    </a:ext>
                  </a:extLst>
                </p14:cNvPr>
                <p14:cNvContentPartPr/>
                <p14:nvPr/>
              </p14:nvContentPartPr>
              <p14:xfrm>
                <a:off x="1104991" y="5280101"/>
                <a:ext cx="154800" cy="384840"/>
              </p14:xfrm>
            </p:contentPart>
          </mc:Choice>
          <mc:Fallback>
            <p:pic>
              <p:nvPicPr>
                <p:cNvPr id="209" name="Ink 208">
                  <a:extLst>
                    <a:ext uri="{FF2B5EF4-FFF2-40B4-BE49-F238E27FC236}">
                      <a16:creationId xmlns:a16="http://schemas.microsoft.com/office/drawing/2014/main" id="{07B39A50-0B35-CC7C-0592-F989500C0E29}"/>
                    </a:ext>
                  </a:extLst>
                </p:cNvPr>
                <p:cNvPicPr/>
                <p:nvPr/>
              </p:nvPicPr>
              <p:blipFill>
                <a:blip r:embed="rId387"/>
                <a:stretch>
                  <a:fillRect/>
                </a:stretch>
              </p:blipFill>
              <p:spPr>
                <a:xfrm>
                  <a:off x="1096351" y="5271101"/>
                  <a:ext cx="17244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10" name="Ink 209">
                  <a:extLst>
                    <a:ext uri="{FF2B5EF4-FFF2-40B4-BE49-F238E27FC236}">
                      <a16:creationId xmlns:a16="http://schemas.microsoft.com/office/drawing/2014/main" id="{0CBC6FBC-6371-7D4C-8F17-30BE2A1CA359}"/>
                    </a:ext>
                  </a:extLst>
                </p14:cNvPr>
                <p14:cNvContentPartPr/>
                <p14:nvPr/>
              </p14:nvContentPartPr>
              <p14:xfrm>
                <a:off x="1307311" y="5429861"/>
                <a:ext cx="158400" cy="146520"/>
              </p14:xfrm>
            </p:contentPart>
          </mc:Choice>
          <mc:Fallback>
            <p:pic>
              <p:nvPicPr>
                <p:cNvPr id="210" name="Ink 209">
                  <a:extLst>
                    <a:ext uri="{FF2B5EF4-FFF2-40B4-BE49-F238E27FC236}">
                      <a16:creationId xmlns:a16="http://schemas.microsoft.com/office/drawing/2014/main" id="{0CBC6FBC-6371-7D4C-8F17-30BE2A1CA359}"/>
                    </a:ext>
                  </a:extLst>
                </p:cNvPr>
                <p:cNvPicPr/>
                <p:nvPr/>
              </p:nvPicPr>
              <p:blipFill>
                <a:blip r:embed="rId389"/>
                <a:stretch>
                  <a:fillRect/>
                </a:stretch>
              </p:blipFill>
              <p:spPr>
                <a:xfrm>
                  <a:off x="1298671" y="5420861"/>
                  <a:ext cx="1760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11" name="Ink 210">
                  <a:extLst>
                    <a:ext uri="{FF2B5EF4-FFF2-40B4-BE49-F238E27FC236}">
                      <a16:creationId xmlns:a16="http://schemas.microsoft.com/office/drawing/2014/main" id="{668E96EE-3C16-3378-6AE7-EE161513FF73}"/>
                    </a:ext>
                  </a:extLst>
                </p14:cNvPr>
                <p14:cNvContentPartPr/>
                <p14:nvPr/>
              </p14:nvContentPartPr>
              <p14:xfrm>
                <a:off x="1513231" y="5388461"/>
                <a:ext cx="206640" cy="145800"/>
              </p14:xfrm>
            </p:contentPart>
          </mc:Choice>
          <mc:Fallback>
            <p:pic>
              <p:nvPicPr>
                <p:cNvPr id="211" name="Ink 210">
                  <a:extLst>
                    <a:ext uri="{FF2B5EF4-FFF2-40B4-BE49-F238E27FC236}">
                      <a16:creationId xmlns:a16="http://schemas.microsoft.com/office/drawing/2014/main" id="{668E96EE-3C16-3378-6AE7-EE161513FF73}"/>
                    </a:ext>
                  </a:extLst>
                </p:cNvPr>
                <p:cNvPicPr/>
                <p:nvPr/>
              </p:nvPicPr>
              <p:blipFill>
                <a:blip r:embed="rId391"/>
                <a:stretch>
                  <a:fillRect/>
                </a:stretch>
              </p:blipFill>
              <p:spPr>
                <a:xfrm>
                  <a:off x="1504231" y="5379821"/>
                  <a:ext cx="2242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12" name="Ink 211">
                  <a:extLst>
                    <a:ext uri="{FF2B5EF4-FFF2-40B4-BE49-F238E27FC236}">
                      <a16:creationId xmlns:a16="http://schemas.microsoft.com/office/drawing/2014/main" id="{50C2DB2F-5DAA-00D0-51B0-7E07F224C874}"/>
                    </a:ext>
                  </a:extLst>
                </p14:cNvPr>
                <p14:cNvContentPartPr/>
                <p14:nvPr/>
              </p14:nvContentPartPr>
              <p14:xfrm>
                <a:off x="1711231" y="5310701"/>
                <a:ext cx="335160" cy="179280"/>
              </p14:xfrm>
            </p:contentPart>
          </mc:Choice>
          <mc:Fallback>
            <p:pic>
              <p:nvPicPr>
                <p:cNvPr id="212" name="Ink 211">
                  <a:extLst>
                    <a:ext uri="{FF2B5EF4-FFF2-40B4-BE49-F238E27FC236}">
                      <a16:creationId xmlns:a16="http://schemas.microsoft.com/office/drawing/2014/main" id="{50C2DB2F-5DAA-00D0-51B0-7E07F224C874}"/>
                    </a:ext>
                  </a:extLst>
                </p:cNvPr>
                <p:cNvPicPr/>
                <p:nvPr/>
              </p:nvPicPr>
              <p:blipFill>
                <a:blip r:embed="rId393"/>
                <a:stretch>
                  <a:fillRect/>
                </a:stretch>
              </p:blipFill>
              <p:spPr>
                <a:xfrm>
                  <a:off x="1702591" y="5302061"/>
                  <a:ext cx="3528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13" name="Ink 212">
                  <a:extLst>
                    <a:ext uri="{FF2B5EF4-FFF2-40B4-BE49-F238E27FC236}">
                      <a16:creationId xmlns:a16="http://schemas.microsoft.com/office/drawing/2014/main" id="{A12CC192-D993-4EA7-3CAD-B4359A447832}"/>
                    </a:ext>
                  </a:extLst>
                </p14:cNvPr>
                <p14:cNvContentPartPr/>
                <p14:nvPr/>
              </p14:nvContentPartPr>
              <p14:xfrm>
                <a:off x="2032711" y="5118461"/>
                <a:ext cx="248040" cy="315000"/>
              </p14:xfrm>
            </p:contentPart>
          </mc:Choice>
          <mc:Fallback>
            <p:pic>
              <p:nvPicPr>
                <p:cNvPr id="213" name="Ink 212">
                  <a:extLst>
                    <a:ext uri="{FF2B5EF4-FFF2-40B4-BE49-F238E27FC236}">
                      <a16:creationId xmlns:a16="http://schemas.microsoft.com/office/drawing/2014/main" id="{A12CC192-D993-4EA7-3CAD-B4359A447832}"/>
                    </a:ext>
                  </a:extLst>
                </p:cNvPr>
                <p:cNvPicPr/>
                <p:nvPr/>
              </p:nvPicPr>
              <p:blipFill>
                <a:blip r:embed="rId395"/>
                <a:stretch>
                  <a:fillRect/>
                </a:stretch>
              </p:blipFill>
              <p:spPr>
                <a:xfrm>
                  <a:off x="2024071" y="5109461"/>
                  <a:ext cx="26568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14" name="Ink 213">
                  <a:extLst>
                    <a:ext uri="{FF2B5EF4-FFF2-40B4-BE49-F238E27FC236}">
                      <a16:creationId xmlns:a16="http://schemas.microsoft.com/office/drawing/2014/main" id="{A9A4E720-7308-D01D-B266-4EAB680EA413}"/>
                    </a:ext>
                  </a:extLst>
                </p14:cNvPr>
                <p14:cNvContentPartPr/>
                <p14:nvPr/>
              </p14:nvContentPartPr>
              <p14:xfrm>
                <a:off x="2300551" y="5146181"/>
                <a:ext cx="352440" cy="201600"/>
              </p14:xfrm>
            </p:contentPart>
          </mc:Choice>
          <mc:Fallback>
            <p:pic>
              <p:nvPicPr>
                <p:cNvPr id="214" name="Ink 213">
                  <a:extLst>
                    <a:ext uri="{FF2B5EF4-FFF2-40B4-BE49-F238E27FC236}">
                      <a16:creationId xmlns:a16="http://schemas.microsoft.com/office/drawing/2014/main" id="{A9A4E720-7308-D01D-B266-4EAB680EA413}"/>
                    </a:ext>
                  </a:extLst>
                </p:cNvPr>
                <p:cNvPicPr/>
                <p:nvPr/>
              </p:nvPicPr>
              <p:blipFill>
                <a:blip r:embed="rId397"/>
                <a:stretch>
                  <a:fillRect/>
                </a:stretch>
              </p:blipFill>
              <p:spPr>
                <a:xfrm>
                  <a:off x="2291551" y="5137181"/>
                  <a:ext cx="3700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15" name="Ink 214">
                  <a:extLst>
                    <a:ext uri="{FF2B5EF4-FFF2-40B4-BE49-F238E27FC236}">
                      <a16:creationId xmlns:a16="http://schemas.microsoft.com/office/drawing/2014/main" id="{6B600E22-16F9-C3E5-4E41-6194C769D7E1}"/>
                    </a:ext>
                  </a:extLst>
                </p14:cNvPr>
                <p14:cNvContentPartPr/>
                <p14:nvPr/>
              </p14:nvContentPartPr>
              <p14:xfrm>
                <a:off x="2722471" y="4999661"/>
                <a:ext cx="236520" cy="268920"/>
              </p14:xfrm>
            </p:contentPart>
          </mc:Choice>
          <mc:Fallback>
            <p:pic>
              <p:nvPicPr>
                <p:cNvPr id="215" name="Ink 214">
                  <a:extLst>
                    <a:ext uri="{FF2B5EF4-FFF2-40B4-BE49-F238E27FC236}">
                      <a16:creationId xmlns:a16="http://schemas.microsoft.com/office/drawing/2014/main" id="{6B600E22-16F9-C3E5-4E41-6194C769D7E1}"/>
                    </a:ext>
                  </a:extLst>
                </p:cNvPr>
                <p:cNvPicPr/>
                <p:nvPr/>
              </p:nvPicPr>
              <p:blipFill>
                <a:blip r:embed="rId399"/>
                <a:stretch>
                  <a:fillRect/>
                </a:stretch>
              </p:blipFill>
              <p:spPr>
                <a:xfrm>
                  <a:off x="2713471" y="4991021"/>
                  <a:ext cx="25416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17" name="Ink 216">
                  <a:extLst>
                    <a:ext uri="{FF2B5EF4-FFF2-40B4-BE49-F238E27FC236}">
                      <a16:creationId xmlns:a16="http://schemas.microsoft.com/office/drawing/2014/main" id="{2D706BD1-3EAB-240A-56BB-835E2AF33D27}"/>
                    </a:ext>
                  </a:extLst>
                </p14:cNvPr>
                <p14:cNvContentPartPr/>
                <p14:nvPr/>
              </p14:nvContentPartPr>
              <p14:xfrm>
                <a:off x="2845951" y="3612581"/>
                <a:ext cx="911520" cy="764280"/>
              </p14:xfrm>
            </p:contentPart>
          </mc:Choice>
          <mc:Fallback>
            <p:pic>
              <p:nvPicPr>
                <p:cNvPr id="217" name="Ink 216">
                  <a:extLst>
                    <a:ext uri="{FF2B5EF4-FFF2-40B4-BE49-F238E27FC236}">
                      <a16:creationId xmlns:a16="http://schemas.microsoft.com/office/drawing/2014/main" id="{2D706BD1-3EAB-240A-56BB-835E2AF33D27}"/>
                    </a:ext>
                  </a:extLst>
                </p:cNvPr>
                <p:cNvPicPr/>
                <p:nvPr/>
              </p:nvPicPr>
              <p:blipFill>
                <a:blip r:embed="rId401"/>
                <a:stretch>
                  <a:fillRect/>
                </a:stretch>
              </p:blipFill>
              <p:spPr>
                <a:xfrm>
                  <a:off x="2837311" y="3603581"/>
                  <a:ext cx="929160" cy="7819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18" name="Ink 217">
                  <a:extLst>
                    <a:ext uri="{FF2B5EF4-FFF2-40B4-BE49-F238E27FC236}">
                      <a16:creationId xmlns:a16="http://schemas.microsoft.com/office/drawing/2014/main" id="{621F41BC-6B32-735B-9D3D-5651E43B938C}"/>
                    </a:ext>
                  </a:extLst>
                </p14:cNvPr>
                <p14:cNvContentPartPr/>
                <p14:nvPr/>
              </p14:nvContentPartPr>
              <p14:xfrm>
                <a:off x="3002551" y="3926861"/>
                <a:ext cx="205920" cy="249120"/>
              </p14:xfrm>
            </p:contentPart>
          </mc:Choice>
          <mc:Fallback>
            <p:pic>
              <p:nvPicPr>
                <p:cNvPr id="218" name="Ink 217">
                  <a:extLst>
                    <a:ext uri="{FF2B5EF4-FFF2-40B4-BE49-F238E27FC236}">
                      <a16:creationId xmlns:a16="http://schemas.microsoft.com/office/drawing/2014/main" id="{621F41BC-6B32-735B-9D3D-5651E43B938C}"/>
                    </a:ext>
                  </a:extLst>
                </p:cNvPr>
                <p:cNvPicPr/>
                <p:nvPr/>
              </p:nvPicPr>
              <p:blipFill>
                <a:blip r:embed="rId403"/>
                <a:stretch>
                  <a:fillRect/>
                </a:stretch>
              </p:blipFill>
              <p:spPr>
                <a:xfrm>
                  <a:off x="2993911" y="3917861"/>
                  <a:ext cx="22356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19" name="Ink 218">
                  <a:extLst>
                    <a:ext uri="{FF2B5EF4-FFF2-40B4-BE49-F238E27FC236}">
                      <a16:creationId xmlns:a16="http://schemas.microsoft.com/office/drawing/2014/main" id="{03124540-8753-C84E-711E-56AE7B9839F8}"/>
                    </a:ext>
                  </a:extLst>
                </p14:cNvPr>
                <p14:cNvContentPartPr/>
                <p14:nvPr/>
              </p14:nvContentPartPr>
              <p14:xfrm>
                <a:off x="3235471" y="3895901"/>
                <a:ext cx="183960" cy="244440"/>
              </p14:xfrm>
            </p:contentPart>
          </mc:Choice>
          <mc:Fallback>
            <p:pic>
              <p:nvPicPr>
                <p:cNvPr id="219" name="Ink 218">
                  <a:extLst>
                    <a:ext uri="{FF2B5EF4-FFF2-40B4-BE49-F238E27FC236}">
                      <a16:creationId xmlns:a16="http://schemas.microsoft.com/office/drawing/2014/main" id="{03124540-8753-C84E-711E-56AE7B9839F8}"/>
                    </a:ext>
                  </a:extLst>
                </p:cNvPr>
                <p:cNvPicPr/>
                <p:nvPr/>
              </p:nvPicPr>
              <p:blipFill>
                <a:blip r:embed="rId405"/>
                <a:stretch>
                  <a:fillRect/>
                </a:stretch>
              </p:blipFill>
              <p:spPr>
                <a:xfrm>
                  <a:off x="3226471" y="3887261"/>
                  <a:ext cx="20160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20" name="Ink 219">
                  <a:extLst>
                    <a:ext uri="{FF2B5EF4-FFF2-40B4-BE49-F238E27FC236}">
                      <a16:creationId xmlns:a16="http://schemas.microsoft.com/office/drawing/2014/main" id="{F08AD47D-FF1C-1943-2C3A-E2CC474DCF37}"/>
                    </a:ext>
                  </a:extLst>
                </p14:cNvPr>
                <p14:cNvContentPartPr/>
                <p14:nvPr/>
              </p14:nvContentPartPr>
              <p14:xfrm>
                <a:off x="3295231" y="4012181"/>
                <a:ext cx="82440" cy="33480"/>
              </p14:xfrm>
            </p:contentPart>
          </mc:Choice>
          <mc:Fallback>
            <p:pic>
              <p:nvPicPr>
                <p:cNvPr id="220" name="Ink 219">
                  <a:extLst>
                    <a:ext uri="{FF2B5EF4-FFF2-40B4-BE49-F238E27FC236}">
                      <a16:creationId xmlns:a16="http://schemas.microsoft.com/office/drawing/2014/main" id="{F08AD47D-FF1C-1943-2C3A-E2CC474DCF37}"/>
                    </a:ext>
                  </a:extLst>
                </p:cNvPr>
                <p:cNvPicPr/>
                <p:nvPr/>
              </p:nvPicPr>
              <p:blipFill>
                <a:blip r:embed="rId407"/>
                <a:stretch>
                  <a:fillRect/>
                </a:stretch>
              </p:blipFill>
              <p:spPr>
                <a:xfrm>
                  <a:off x="3286591" y="4003181"/>
                  <a:ext cx="1000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21" name="Ink 220">
                  <a:extLst>
                    <a:ext uri="{FF2B5EF4-FFF2-40B4-BE49-F238E27FC236}">
                      <a16:creationId xmlns:a16="http://schemas.microsoft.com/office/drawing/2014/main" id="{7278A7CE-6CE8-22FD-F6D0-483FAD53C23F}"/>
                    </a:ext>
                  </a:extLst>
                </p14:cNvPr>
                <p14:cNvContentPartPr/>
                <p14:nvPr/>
              </p14:nvContentPartPr>
              <p14:xfrm>
                <a:off x="3449311" y="3891581"/>
                <a:ext cx="200880" cy="191160"/>
              </p14:xfrm>
            </p:contentPart>
          </mc:Choice>
          <mc:Fallback>
            <p:pic>
              <p:nvPicPr>
                <p:cNvPr id="221" name="Ink 220">
                  <a:extLst>
                    <a:ext uri="{FF2B5EF4-FFF2-40B4-BE49-F238E27FC236}">
                      <a16:creationId xmlns:a16="http://schemas.microsoft.com/office/drawing/2014/main" id="{7278A7CE-6CE8-22FD-F6D0-483FAD53C23F}"/>
                    </a:ext>
                  </a:extLst>
                </p:cNvPr>
                <p:cNvPicPr/>
                <p:nvPr/>
              </p:nvPicPr>
              <p:blipFill>
                <a:blip r:embed="rId409"/>
                <a:stretch>
                  <a:fillRect/>
                </a:stretch>
              </p:blipFill>
              <p:spPr>
                <a:xfrm>
                  <a:off x="3440311" y="3882941"/>
                  <a:ext cx="2185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25" name="Ink 224">
                  <a:extLst>
                    <a:ext uri="{FF2B5EF4-FFF2-40B4-BE49-F238E27FC236}">
                      <a16:creationId xmlns:a16="http://schemas.microsoft.com/office/drawing/2014/main" id="{899D9932-2BC3-CC0D-205E-317B3284D78F}"/>
                    </a:ext>
                  </a:extLst>
                </p14:cNvPr>
                <p14:cNvContentPartPr/>
                <p14:nvPr/>
              </p14:nvContentPartPr>
              <p14:xfrm>
                <a:off x="2401351" y="5987141"/>
                <a:ext cx="264240" cy="189360"/>
              </p14:xfrm>
            </p:contentPart>
          </mc:Choice>
          <mc:Fallback>
            <p:pic>
              <p:nvPicPr>
                <p:cNvPr id="225" name="Ink 224">
                  <a:extLst>
                    <a:ext uri="{FF2B5EF4-FFF2-40B4-BE49-F238E27FC236}">
                      <a16:creationId xmlns:a16="http://schemas.microsoft.com/office/drawing/2014/main" id="{899D9932-2BC3-CC0D-205E-317B3284D78F}"/>
                    </a:ext>
                  </a:extLst>
                </p:cNvPr>
                <p:cNvPicPr/>
                <p:nvPr/>
              </p:nvPicPr>
              <p:blipFill>
                <a:blip r:embed="rId411"/>
                <a:stretch>
                  <a:fillRect/>
                </a:stretch>
              </p:blipFill>
              <p:spPr>
                <a:xfrm>
                  <a:off x="2392711" y="5978501"/>
                  <a:ext cx="2818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23" name="Ink 222">
                  <a:extLst>
                    <a:ext uri="{FF2B5EF4-FFF2-40B4-BE49-F238E27FC236}">
                      <a16:creationId xmlns:a16="http://schemas.microsoft.com/office/drawing/2014/main" id="{9C0BC3BD-4E59-A6C8-F5B2-DDE3DBCAED3C}"/>
                    </a:ext>
                  </a:extLst>
                </p14:cNvPr>
                <p14:cNvContentPartPr/>
                <p14:nvPr/>
              </p14:nvContentPartPr>
              <p14:xfrm>
                <a:off x="1162951" y="6166061"/>
                <a:ext cx="271800" cy="243360"/>
              </p14:xfrm>
            </p:contentPart>
          </mc:Choice>
          <mc:Fallback>
            <p:pic>
              <p:nvPicPr>
                <p:cNvPr id="223" name="Ink 222">
                  <a:extLst>
                    <a:ext uri="{FF2B5EF4-FFF2-40B4-BE49-F238E27FC236}">
                      <a16:creationId xmlns:a16="http://schemas.microsoft.com/office/drawing/2014/main" id="{9C0BC3BD-4E59-A6C8-F5B2-DDE3DBCAED3C}"/>
                    </a:ext>
                  </a:extLst>
                </p:cNvPr>
                <p:cNvPicPr/>
                <p:nvPr/>
              </p:nvPicPr>
              <p:blipFill>
                <a:blip r:embed="rId413"/>
                <a:stretch>
                  <a:fillRect/>
                </a:stretch>
              </p:blipFill>
              <p:spPr>
                <a:xfrm>
                  <a:off x="1153951" y="6157421"/>
                  <a:ext cx="2894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24" name="Ink 223">
                  <a:extLst>
                    <a:ext uri="{FF2B5EF4-FFF2-40B4-BE49-F238E27FC236}">
                      <a16:creationId xmlns:a16="http://schemas.microsoft.com/office/drawing/2014/main" id="{BD0B89A0-4112-AA43-1D1F-2ABC03E47BFA}"/>
                    </a:ext>
                  </a:extLst>
                </p14:cNvPr>
                <p14:cNvContentPartPr/>
                <p14:nvPr/>
              </p14:nvContentPartPr>
              <p14:xfrm>
                <a:off x="1731391" y="6112421"/>
                <a:ext cx="287280" cy="199800"/>
              </p14:xfrm>
            </p:contentPart>
          </mc:Choice>
          <mc:Fallback>
            <p:pic>
              <p:nvPicPr>
                <p:cNvPr id="224" name="Ink 223">
                  <a:extLst>
                    <a:ext uri="{FF2B5EF4-FFF2-40B4-BE49-F238E27FC236}">
                      <a16:creationId xmlns:a16="http://schemas.microsoft.com/office/drawing/2014/main" id="{BD0B89A0-4112-AA43-1D1F-2ABC03E47BFA}"/>
                    </a:ext>
                  </a:extLst>
                </p:cNvPr>
                <p:cNvPicPr/>
                <p:nvPr/>
              </p:nvPicPr>
              <p:blipFill>
                <a:blip r:embed="rId415"/>
                <a:stretch>
                  <a:fillRect/>
                </a:stretch>
              </p:blipFill>
              <p:spPr>
                <a:xfrm>
                  <a:off x="1722751" y="6103781"/>
                  <a:ext cx="3049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31" name="Ink 230">
                  <a:extLst>
                    <a:ext uri="{FF2B5EF4-FFF2-40B4-BE49-F238E27FC236}">
                      <a16:creationId xmlns:a16="http://schemas.microsoft.com/office/drawing/2014/main" id="{4C80597E-5E78-65A6-F21F-5E56660CAF10}"/>
                    </a:ext>
                  </a:extLst>
                </p14:cNvPr>
                <p14:cNvContentPartPr/>
                <p14:nvPr/>
              </p14:nvContentPartPr>
              <p14:xfrm>
                <a:off x="1346911" y="6420581"/>
                <a:ext cx="97560" cy="137520"/>
              </p14:xfrm>
            </p:contentPart>
          </mc:Choice>
          <mc:Fallback>
            <p:pic>
              <p:nvPicPr>
                <p:cNvPr id="231" name="Ink 230">
                  <a:extLst>
                    <a:ext uri="{FF2B5EF4-FFF2-40B4-BE49-F238E27FC236}">
                      <a16:creationId xmlns:a16="http://schemas.microsoft.com/office/drawing/2014/main" id="{4C80597E-5E78-65A6-F21F-5E56660CAF10}"/>
                    </a:ext>
                  </a:extLst>
                </p:cNvPr>
                <p:cNvPicPr/>
                <p:nvPr/>
              </p:nvPicPr>
              <p:blipFill>
                <a:blip r:embed="rId417"/>
                <a:stretch>
                  <a:fillRect/>
                </a:stretch>
              </p:blipFill>
              <p:spPr>
                <a:xfrm>
                  <a:off x="1338271" y="6411941"/>
                  <a:ext cx="1152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32" name="Ink 231">
                  <a:extLst>
                    <a:ext uri="{FF2B5EF4-FFF2-40B4-BE49-F238E27FC236}">
                      <a16:creationId xmlns:a16="http://schemas.microsoft.com/office/drawing/2014/main" id="{A5AA7255-B16C-9EA2-26FB-E215D76A6E5B}"/>
                    </a:ext>
                  </a:extLst>
                </p14:cNvPr>
                <p14:cNvContentPartPr/>
                <p14:nvPr/>
              </p14:nvContentPartPr>
              <p14:xfrm>
                <a:off x="1848031" y="6342821"/>
                <a:ext cx="120960" cy="110880"/>
              </p14:xfrm>
            </p:contentPart>
          </mc:Choice>
          <mc:Fallback>
            <p:pic>
              <p:nvPicPr>
                <p:cNvPr id="232" name="Ink 231">
                  <a:extLst>
                    <a:ext uri="{FF2B5EF4-FFF2-40B4-BE49-F238E27FC236}">
                      <a16:creationId xmlns:a16="http://schemas.microsoft.com/office/drawing/2014/main" id="{A5AA7255-B16C-9EA2-26FB-E215D76A6E5B}"/>
                    </a:ext>
                  </a:extLst>
                </p:cNvPr>
                <p:cNvPicPr/>
                <p:nvPr/>
              </p:nvPicPr>
              <p:blipFill>
                <a:blip r:embed="rId419"/>
                <a:stretch>
                  <a:fillRect/>
                </a:stretch>
              </p:blipFill>
              <p:spPr>
                <a:xfrm>
                  <a:off x="1839391" y="6334181"/>
                  <a:ext cx="1386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33" name="Ink 232">
                  <a:extLst>
                    <a:ext uri="{FF2B5EF4-FFF2-40B4-BE49-F238E27FC236}">
                      <a16:creationId xmlns:a16="http://schemas.microsoft.com/office/drawing/2014/main" id="{CC32102C-236D-5D80-BB6C-ACB047A45F52}"/>
                    </a:ext>
                  </a:extLst>
                </p14:cNvPr>
                <p14:cNvContentPartPr/>
                <p14:nvPr/>
              </p14:nvContentPartPr>
              <p14:xfrm>
                <a:off x="2497111" y="6218621"/>
                <a:ext cx="131040" cy="102240"/>
              </p14:xfrm>
            </p:contentPart>
          </mc:Choice>
          <mc:Fallback>
            <p:pic>
              <p:nvPicPr>
                <p:cNvPr id="233" name="Ink 232">
                  <a:extLst>
                    <a:ext uri="{FF2B5EF4-FFF2-40B4-BE49-F238E27FC236}">
                      <a16:creationId xmlns:a16="http://schemas.microsoft.com/office/drawing/2014/main" id="{CC32102C-236D-5D80-BB6C-ACB047A45F52}"/>
                    </a:ext>
                  </a:extLst>
                </p:cNvPr>
                <p:cNvPicPr/>
                <p:nvPr/>
              </p:nvPicPr>
              <p:blipFill>
                <a:blip r:embed="rId421"/>
                <a:stretch>
                  <a:fillRect/>
                </a:stretch>
              </p:blipFill>
              <p:spPr>
                <a:xfrm>
                  <a:off x="2488471" y="6209621"/>
                  <a:ext cx="148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26" name="Ink 225">
                  <a:extLst>
                    <a:ext uri="{FF2B5EF4-FFF2-40B4-BE49-F238E27FC236}">
                      <a16:creationId xmlns:a16="http://schemas.microsoft.com/office/drawing/2014/main" id="{8403B156-4731-9B9B-35B9-087E02475C69}"/>
                    </a:ext>
                  </a:extLst>
                </p14:cNvPr>
                <p14:cNvContentPartPr/>
                <p14:nvPr/>
              </p14:nvContentPartPr>
              <p14:xfrm>
                <a:off x="2957551" y="5868701"/>
                <a:ext cx="235080" cy="189000"/>
              </p14:xfrm>
            </p:contentPart>
          </mc:Choice>
          <mc:Fallback>
            <p:pic>
              <p:nvPicPr>
                <p:cNvPr id="226" name="Ink 225">
                  <a:extLst>
                    <a:ext uri="{FF2B5EF4-FFF2-40B4-BE49-F238E27FC236}">
                      <a16:creationId xmlns:a16="http://schemas.microsoft.com/office/drawing/2014/main" id="{8403B156-4731-9B9B-35B9-087E02475C69}"/>
                    </a:ext>
                  </a:extLst>
                </p:cNvPr>
                <p:cNvPicPr/>
                <p:nvPr/>
              </p:nvPicPr>
              <p:blipFill>
                <a:blip r:embed="rId423"/>
                <a:stretch>
                  <a:fillRect/>
                </a:stretch>
              </p:blipFill>
              <p:spPr>
                <a:xfrm>
                  <a:off x="2948551" y="5860061"/>
                  <a:ext cx="2527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27" name="Ink 226">
                  <a:extLst>
                    <a:ext uri="{FF2B5EF4-FFF2-40B4-BE49-F238E27FC236}">
                      <a16:creationId xmlns:a16="http://schemas.microsoft.com/office/drawing/2014/main" id="{0F4A845B-842D-6FDA-AFC3-DB13A3E55D59}"/>
                    </a:ext>
                  </a:extLst>
                </p14:cNvPr>
                <p14:cNvContentPartPr/>
                <p14:nvPr/>
              </p14:nvContentPartPr>
              <p14:xfrm>
                <a:off x="3499711" y="5765021"/>
                <a:ext cx="226440" cy="196200"/>
              </p14:xfrm>
            </p:contentPart>
          </mc:Choice>
          <mc:Fallback>
            <p:pic>
              <p:nvPicPr>
                <p:cNvPr id="227" name="Ink 226">
                  <a:extLst>
                    <a:ext uri="{FF2B5EF4-FFF2-40B4-BE49-F238E27FC236}">
                      <a16:creationId xmlns:a16="http://schemas.microsoft.com/office/drawing/2014/main" id="{0F4A845B-842D-6FDA-AFC3-DB13A3E55D59}"/>
                    </a:ext>
                  </a:extLst>
                </p:cNvPr>
                <p:cNvPicPr/>
                <p:nvPr/>
              </p:nvPicPr>
              <p:blipFill>
                <a:blip r:embed="rId425"/>
                <a:stretch>
                  <a:fillRect/>
                </a:stretch>
              </p:blipFill>
              <p:spPr>
                <a:xfrm>
                  <a:off x="3491071" y="5756021"/>
                  <a:ext cx="2440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28" name="Ink 227">
                  <a:extLst>
                    <a:ext uri="{FF2B5EF4-FFF2-40B4-BE49-F238E27FC236}">
                      <a16:creationId xmlns:a16="http://schemas.microsoft.com/office/drawing/2014/main" id="{2C39F474-86E3-64AE-A404-E14545F479BC}"/>
                    </a:ext>
                  </a:extLst>
                </p14:cNvPr>
                <p14:cNvContentPartPr/>
                <p14:nvPr/>
              </p14:nvContentPartPr>
              <p14:xfrm>
                <a:off x="4052311" y="5643701"/>
                <a:ext cx="255600" cy="197640"/>
              </p14:xfrm>
            </p:contentPart>
          </mc:Choice>
          <mc:Fallback>
            <p:pic>
              <p:nvPicPr>
                <p:cNvPr id="228" name="Ink 227">
                  <a:extLst>
                    <a:ext uri="{FF2B5EF4-FFF2-40B4-BE49-F238E27FC236}">
                      <a16:creationId xmlns:a16="http://schemas.microsoft.com/office/drawing/2014/main" id="{2C39F474-86E3-64AE-A404-E14545F479BC}"/>
                    </a:ext>
                  </a:extLst>
                </p:cNvPr>
                <p:cNvPicPr/>
                <p:nvPr/>
              </p:nvPicPr>
              <p:blipFill>
                <a:blip r:embed="rId427"/>
                <a:stretch>
                  <a:fillRect/>
                </a:stretch>
              </p:blipFill>
              <p:spPr>
                <a:xfrm>
                  <a:off x="4043671" y="5634701"/>
                  <a:ext cx="2732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34" name="Ink 233">
                  <a:extLst>
                    <a:ext uri="{FF2B5EF4-FFF2-40B4-BE49-F238E27FC236}">
                      <a16:creationId xmlns:a16="http://schemas.microsoft.com/office/drawing/2014/main" id="{D138E5FB-549A-B3F2-A8AD-EE6E65A6ED60}"/>
                    </a:ext>
                  </a:extLst>
                </p14:cNvPr>
                <p14:cNvContentPartPr/>
                <p14:nvPr/>
              </p14:nvContentPartPr>
              <p14:xfrm>
                <a:off x="3204871" y="6096581"/>
                <a:ext cx="119160" cy="106560"/>
              </p14:xfrm>
            </p:contentPart>
          </mc:Choice>
          <mc:Fallback>
            <p:pic>
              <p:nvPicPr>
                <p:cNvPr id="234" name="Ink 233">
                  <a:extLst>
                    <a:ext uri="{FF2B5EF4-FFF2-40B4-BE49-F238E27FC236}">
                      <a16:creationId xmlns:a16="http://schemas.microsoft.com/office/drawing/2014/main" id="{D138E5FB-549A-B3F2-A8AD-EE6E65A6ED60}"/>
                    </a:ext>
                  </a:extLst>
                </p:cNvPr>
                <p:cNvPicPr/>
                <p:nvPr/>
              </p:nvPicPr>
              <p:blipFill>
                <a:blip r:embed="rId429"/>
                <a:stretch>
                  <a:fillRect/>
                </a:stretch>
              </p:blipFill>
              <p:spPr>
                <a:xfrm>
                  <a:off x="3195871" y="6087581"/>
                  <a:ext cx="1368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35" name="Ink 234">
                  <a:extLst>
                    <a:ext uri="{FF2B5EF4-FFF2-40B4-BE49-F238E27FC236}">
                      <a16:creationId xmlns:a16="http://schemas.microsoft.com/office/drawing/2014/main" id="{75B9A39E-4C2F-2C30-D7AB-EA80F04A2690}"/>
                    </a:ext>
                  </a:extLst>
                </p14:cNvPr>
                <p14:cNvContentPartPr/>
                <p14:nvPr/>
              </p14:nvContentPartPr>
              <p14:xfrm>
                <a:off x="3637591" y="6041141"/>
                <a:ext cx="144720" cy="100080"/>
              </p14:xfrm>
            </p:contentPart>
          </mc:Choice>
          <mc:Fallback>
            <p:pic>
              <p:nvPicPr>
                <p:cNvPr id="235" name="Ink 234">
                  <a:extLst>
                    <a:ext uri="{FF2B5EF4-FFF2-40B4-BE49-F238E27FC236}">
                      <a16:creationId xmlns:a16="http://schemas.microsoft.com/office/drawing/2014/main" id="{75B9A39E-4C2F-2C30-D7AB-EA80F04A2690}"/>
                    </a:ext>
                  </a:extLst>
                </p:cNvPr>
                <p:cNvPicPr/>
                <p:nvPr/>
              </p:nvPicPr>
              <p:blipFill>
                <a:blip r:embed="rId431"/>
                <a:stretch>
                  <a:fillRect/>
                </a:stretch>
              </p:blipFill>
              <p:spPr>
                <a:xfrm>
                  <a:off x="3628951" y="6032141"/>
                  <a:ext cx="1623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36" name="Ink 235">
                  <a:extLst>
                    <a:ext uri="{FF2B5EF4-FFF2-40B4-BE49-F238E27FC236}">
                      <a16:creationId xmlns:a16="http://schemas.microsoft.com/office/drawing/2014/main" id="{4ACFA863-9D87-2B22-CE17-76C1C512474C}"/>
                    </a:ext>
                  </a:extLst>
                </p14:cNvPr>
                <p14:cNvContentPartPr/>
                <p14:nvPr/>
              </p14:nvContentPartPr>
              <p14:xfrm>
                <a:off x="4099831" y="5919821"/>
                <a:ext cx="125280" cy="103320"/>
              </p14:xfrm>
            </p:contentPart>
          </mc:Choice>
          <mc:Fallback>
            <p:pic>
              <p:nvPicPr>
                <p:cNvPr id="236" name="Ink 235">
                  <a:extLst>
                    <a:ext uri="{FF2B5EF4-FFF2-40B4-BE49-F238E27FC236}">
                      <a16:creationId xmlns:a16="http://schemas.microsoft.com/office/drawing/2014/main" id="{4ACFA863-9D87-2B22-CE17-76C1C512474C}"/>
                    </a:ext>
                  </a:extLst>
                </p:cNvPr>
                <p:cNvPicPr/>
                <p:nvPr/>
              </p:nvPicPr>
              <p:blipFill>
                <a:blip r:embed="rId433"/>
                <a:stretch>
                  <a:fillRect/>
                </a:stretch>
              </p:blipFill>
              <p:spPr>
                <a:xfrm>
                  <a:off x="4090831" y="5911181"/>
                  <a:ext cx="1429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39" name="Ink 238">
                  <a:extLst>
                    <a:ext uri="{FF2B5EF4-FFF2-40B4-BE49-F238E27FC236}">
                      <a16:creationId xmlns:a16="http://schemas.microsoft.com/office/drawing/2014/main" id="{2DA4FB0B-620A-E85A-AC34-3D3F242680DA}"/>
                    </a:ext>
                  </a:extLst>
                </p14:cNvPr>
                <p14:cNvContentPartPr/>
                <p14:nvPr/>
              </p14:nvContentPartPr>
              <p14:xfrm>
                <a:off x="3332671" y="4316021"/>
                <a:ext cx="93600" cy="321480"/>
              </p14:xfrm>
            </p:contentPart>
          </mc:Choice>
          <mc:Fallback>
            <p:pic>
              <p:nvPicPr>
                <p:cNvPr id="239" name="Ink 238">
                  <a:extLst>
                    <a:ext uri="{FF2B5EF4-FFF2-40B4-BE49-F238E27FC236}">
                      <a16:creationId xmlns:a16="http://schemas.microsoft.com/office/drawing/2014/main" id="{2DA4FB0B-620A-E85A-AC34-3D3F242680DA}"/>
                    </a:ext>
                  </a:extLst>
                </p:cNvPr>
                <p:cNvPicPr/>
                <p:nvPr/>
              </p:nvPicPr>
              <p:blipFill>
                <a:blip r:embed="rId435"/>
                <a:stretch>
                  <a:fillRect/>
                </a:stretch>
              </p:blipFill>
              <p:spPr>
                <a:xfrm>
                  <a:off x="3324031" y="4307381"/>
                  <a:ext cx="1112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40" name="Ink 239">
                  <a:extLst>
                    <a:ext uri="{FF2B5EF4-FFF2-40B4-BE49-F238E27FC236}">
                      <a16:creationId xmlns:a16="http://schemas.microsoft.com/office/drawing/2014/main" id="{511878D1-B2A9-35B2-47A2-AF41D368FE53}"/>
                    </a:ext>
                  </a:extLst>
                </p14:cNvPr>
                <p14:cNvContentPartPr/>
                <p14:nvPr/>
              </p14:nvContentPartPr>
              <p14:xfrm>
                <a:off x="2011471" y="4552181"/>
                <a:ext cx="1364760" cy="287280"/>
              </p14:xfrm>
            </p:contentPart>
          </mc:Choice>
          <mc:Fallback>
            <p:pic>
              <p:nvPicPr>
                <p:cNvPr id="240" name="Ink 239">
                  <a:extLst>
                    <a:ext uri="{FF2B5EF4-FFF2-40B4-BE49-F238E27FC236}">
                      <a16:creationId xmlns:a16="http://schemas.microsoft.com/office/drawing/2014/main" id="{511878D1-B2A9-35B2-47A2-AF41D368FE53}"/>
                    </a:ext>
                  </a:extLst>
                </p:cNvPr>
                <p:cNvPicPr/>
                <p:nvPr/>
              </p:nvPicPr>
              <p:blipFill>
                <a:blip r:embed="rId437"/>
                <a:stretch>
                  <a:fillRect/>
                </a:stretch>
              </p:blipFill>
              <p:spPr>
                <a:xfrm>
                  <a:off x="2002471" y="4543181"/>
                  <a:ext cx="138240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41" name="Ink 240">
                  <a:extLst>
                    <a:ext uri="{FF2B5EF4-FFF2-40B4-BE49-F238E27FC236}">
                      <a16:creationId xmlns:a16="http://schemas.microsoft.com/office/drawing/2014/main" id="{0B7178AD-073B-E3F4-F645-524220734684}"/>
                    </a:ext>
                  </a:extLst>
                </p14:cNvPr>
                <p14:cNvContentPartPr/>
                <p14:nvPr/>
              </p14:nvContentPartPr>
              <p14:xfrm>
                <a:off x="2005711" y="4827581"/>
                <a:ext cx="138960" cy="161640"/>
              </p14:xfrm>
            </p:contentPart>
          </mc:Choice>
          <mc:Fallback>
            <p:pic>
              <p:nvPicPr>
                <p:cNvPr id="241" name="Ink 240">
                  <a:extLst>
                    <a:ext uri="{FF2B5EF4-FFF2-40B4-BE49-F238E27FC236}">
                      <a16:creationId xmlns:a16="http://schemas.microsoft.com/office/drawing/2014/main" id="{0B7178AD-073B-E3F4-F645-524220734684}"/>
                    </a:ext>
                  </a:extLst>
                </p:cNvPr>
                <p:cNvPicPr/>
                <p:nvPr/>
              </p:nvPicPr>
              <p:blipFill>
                <a:blip r:embed="rId439"/>
                <a:stretch>
                  <a:fillRect/>
                </a:stretch>
              </p:blipFill>
              <p:spPr>
                <a:xfrm>
                  <a:off x="1996711" y="4818581"/>
                  <a:ext cx="1566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43" name="Ink 242">
                  <a:extLst>
                    <a:ext uri="{FF2B5EF4-FFF2-40B4-BE49-F238E27FC236}">
                      <a16:creationId xmlns:a16="http://schemas.microsoft.com/office/drawing/2014/main" id="{9BD3EE44-3122-9006-5F28-7E9E0ED29BE1}"/>
                    </a:ext>
                  </a:extLst>
                </p14:cNvPr>
                <p14:cNvContentPartPr/>
                <p14:nvPr/>
              </p14:nvContentPartPr>
              <p14:xfrm>
                <a:off x="2196511" y="5544341"/>
                <a:ext cx="86040" cy="279720"/>
              </p14:xfrm>
            </p:contentPart>
          </mc:Choice>
          <mc:Fallback>
            <p:pic>
              <p:nvPicPr>
                <p:cNvPr id="243" name="Ink 242">
                  <a:extLst>
                    <a:ext uri="{FF2B5EF4-FFF2-40B4-BE49-F238E27FC236}">
                      <a16:creationId xmlns:a16="http://schemas.microsoft.com/office/drawing/2014/main" id="{9BD3EE44-3122-9006-5F28-7E9E0ED29BE1}"/>
                    </a:ext>
                  </a:extLst>
                </p:cNvPr>
                <p:cNvPicPr/>
                <p:nvPr/>
              </p:nvPicPr>
              <p:blipFill>
                <a:blip r:embed="rId441"/>
                <a:stretch>
                  <a:fillRect/>
                </a:stretch>
              </p:blipFill>
              <p:spPr>
                <a:xfrm>
                  <a:off x="2187871" y="5535701"/>
                  <a:ext cx="1036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44" name="Ink 243">
                  <a:extLst>
                    <a:ext uri="{FF2B5EF4-FFF2-40B4-BE49-F238E27FC236}">
                      <a16:creationId xmlns:a16="http://schemas.microsoft.com/office/drawing/2014/main" id="{C776F3FF-C733-FC74-2097-46E3D66F3C73}"/>
                    </a:ext>
                  </a:extLst>
                </p14:cNvPr>
                <p14:cNvContentPartPr/>
                <p14:nvPr/>
              </p14:nvContentPartPr>
              <p14:xfrm>
                <a:off x="1035511" y="5485301"/>
                <a:ext cx="2801160" cy="591480"/>
              </p14:xfrm>
            </p:contentPart>
          </mc:Choice>
          <mc:Fallback>
            <p:pic>
              <p:nvPicPr>
                <p:cNvPr id="244" name="Ink 243">
                  <a:extLst>
                    <a:ext uri="{FF2B5EF4-FFF2-40B4-BE49-F238E27FC236}">
                      <a16:creationId xmlns:a16="http://schemas.microsoft.com/office/drawing/2014/main" id="{C776F3FF-C733-FC74-2097-46E3D66F3C73}"/>
                    </a:ext>
                  </a:extLst>
                </p:cNvPr>
                <p:cNvPicPr/>
                <p:nvPr/>
              </p:nvPicPr>
              <p:blipFill>
                <a:blip r:embed="rId443"/>
                <a:stretch>
                  <a:fillRect/>
                </a:stretch>
              </p:blipFill>
              <p:spPr>
                <a:xfrm>
                  <a:off x="1026871" y="5476661"/>
                  <a:ext cx="2818800" cy="6091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46" name="Ink 245">
                  <a:extLst>
                    <a:ext uri="{FF2B5EF4-FFF2-40B4-BE49-F238E27FC236}">
                      <a16:creationId xmlns:a16="http://schemas.microsoft.com/office/drawing/2014/main" id="{5DCD6C72-BA27-551E-D56A-E30E5F5346ED}"/>
                    </a:ext>
                  </a:extLst>
                </p14:cNvPr>
                <p14:cNvContentPartPr/>
                <p14:nvPr/>
              </p14:nvContentPartPr>
              <p14:xfrm>
                <a:off x="2989591" y="4994621"/>
                <a:ext cx="106560" cy="155520"/>
              </p14:xfrm>
            </p:contentPart>
          </mc:Choice>
          <mc:Fallback>
            <p:pic>
              <p:nvPicPr>
                <p:cNvPr id="246" name="Ink 245">
                  <a:extLst>
                    <a:ext uri="{FF2B5EF4-FFF2-40B4-BE49-F238E27FC236}">
                      <a16:creationId xmlns:a16="http://schemas.microsoft.com/office/drawing/2014/main" id="{5DCD6C72-BA27-551E-D56A-E30E5F5346ED}"/>
                    </a:ext>
                  </a:extLst>
                </p:cNvPr>
                <p:cNvPicPr/>
                <p:nvPr/>
              </p:nvPicPr>
              <p:blipFill>
                <a:blip r:embed="rId445"/>
                <a:stretch>
                  <a:fillRect/>
                </a:stretch>
              </p:blipFill>
              <p:spPr>
                <a:xfrm>
                  <a:off x="2980951" y="4985981"/>
                  <a:ext cx="1242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47" name="Ink 246">
                  <a:extLst>
                    <a:ext uri="{FF2B5EF4-FFF2-40B4-BE49-F238E27FC236}">
                      <a16:creationId xmlns:a16="http://schemas.microsoft.com/office/drawing/2014/main" id="{418E60D4-1E29-8ED3-D31C-AC5721F8A271}"/>
                    </a:ext>
                  </a:extLst>
                </p14:cNvPr>
                <p14:cNvContentPartPr/>
                <p14:nvPr/>
              </p14:nvContentPartPr>
              <p14:xfrm>
                <a:off x="3066271" y="5015141"/>
                <a:ext cx="218160" cy="68400"/>
              </p14:xfrm>
            </p:contentPart>
          </mc:Choice>
          <mc:Fallback>
            <p:pic>
              <p:nvPicPr>
                <p:cNvPr id="247" name="Ink 246">
                  <a:extLst>
                    <a:ext uri="{FF2B5EF4-FFF2-40B4-BE49-F238E27FC236}">
                      <a16:creationId xmlns:a16="http://schemas.microsoft.com/office/drawing/2014/main" id="{418E60D4-1E29-8ED3-D31C-AC5721F8A271}"/>
                    </a:ext>
                  </a:extLst>
                </p:cNvPr>
                <p:cNvPicPr/>
                <p:nvPr/>
              </p:nvPicPr>
              <p:blipFill>
                <a:blip r:embed="rId447"/>
                <a:stretch>
                  <a:fillRect/>
                </a:stretch>
              </p:blipFill>
              <p:spPr>
                <a:xfrm>
                  <a:off x="3057631" y="5006141"/>
                  <a:ext cx="235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49" name="Ink 248">
                  <a:extLst>
                    <a:ext uri="{FF2B5EF4-FFF2-40B4-BE49-F238E27FC236}">
                      <a16:creationId xmlns:a16="http://schemas.microsoft.com/office/drawing/2014/main" id="{5EAC349F-3BA3-4673-7BDB-54F0AE81AB26}"/>
                    </a:ext>
                  </a:extLst>
                </p14:cNvPr>
                <p14:cNvContentPartPr/>
                <p14:nvPr/>
              </p14:nvContentPartPr>
              <p14:xfrm>
                <a:off x="3420151" y="4796621"/>
                <a:ext cx="160200" cy="240840"/>
              </p14:xfrm>
            </p:contentPart>
          </mc:Choice>
          <mc:Fallback>
            <p:pic>
              <p:nvPicPr>
                <p:cNvPr id="249" name="Ink 248">
                  <a:extLst>
                    <a:ext uri="{FF2B5EF4-FFF2-40B4-BE49-F238E27FC236}">
                      <a16:creationId xmlns:a16="http://schemas.microsoft.com/office/drawing/2014/main" id="{5EAC349F-3BA3-4673-7BDB-54F0AE81AB26}"/>
                    </a:ext>
                  </a:extLst>
                </p:cNvPr>
                <p:cNvPicPr/>
                <p:nvPr/>
              </p:nvPicPr>
              <p:blipFill>
                <a:blip r:embed="rId449"/>
                <a:stretch>
                  <a:fillRect/>
                </a:stretch>
              </p:blipFill>
              <p:spPr>
                <a:xfrm>
                  <a:off x="3411151" y="4787621"/>
                  <a:ext cx="1778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50" name="Ink 249">
                  <a:extLst>
                    <a:ext uri="{FF2B5EF4-FFF2-40B4-BE49-F238E27FC236}">
                      <a16:creationId xmlns:a16="http://schemas.microsoft.com/office/drawing/2014/main" id="{3255D686-40D6-24A6-FDC5-96A5C1DC2697}"/>
                    </a:ext>
                  </a:extLst>
                </p14:cNvPr>
                <p14:cNvContentPartPr/>
                <p14:nvPr/>
              </p14:nvContentPartPr>
              <p14:xfrm>
                <a:off x="3448231" y="4890221"/>
                <a:ext cx="106200" cy="55800"/>
              </p14:xfrm>
            </p:contentPart>
          </mc:Choice>
          <mc:Fallback>
            <p:pic>
              <p:nvPicPr>
                <p:cNvPr id="250" name="Ink 249">
                  <a:extLst>
                    <a:ext uri="{FF2B5EF4-FFF2-40B4-BE49-F238E27FC236}">
                      <a16:creationId xmlns:a16="http://schemas.microsoft.com/office/drawing/2014/main" id="{3255D686-40D6-24A6-FDC5-96A5C1DC2697}"/>
                    </a:ext>
                  </a:extLst>
                </p:cNvPr>
                <p:cNvPicPr/>
                <p:nvPr/>
              </p:nvPicPr>
              <p:blipFill>
                <a:blip r:embed="rId451"/>
                <a:stretch>
                  <a:fillRect/>
                </a:stretch>
              </p:blipFill>
              <p:spPr>
                <a:xfrm>
                  <a:off x="3439591" y="4881221"/>
                  <a:ext cx="1238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51" name="Ink 250">
                  <a:extLst>
                    <a:ext uri="{FF2B5EF4-FFF2-40B4-BE49-F238E27FC236}">
                      <a16:creationId xmlns:a16="http://schemas.microsoft.com/office/drawing/2014/main" id="{0EE38B61-5DDC-2A7D-4237-FD3567FE6759}"/>
                    </a:ext>
                  </a:extLst>
                </p14:cNvPr>
                <p14:cNvContentPartPr/>
                <p14:nvPr/>
              </p14:nvContentPartPr>
              <p14:xfrm>
                <a:off x="3628951" y="4820021"/>
                <a:ext cx="82080" cy="203040"/>
              </p14:xfrm>
            </p:contentPart>
          </mc:Choice>
          <mc:Fallback>
            <p:pic>
              <p:nvPicPr>
                <p:cNvPr id="251" name="Ink 250">
                  <a:extLst>
                    <a:ext uri="{FF2B5EF4-FFF2-40B4-BE49-F238E27FC236}">
                      <a16:creationId xmlns:a16="http://schemas.microsoft.com/office/drawing/2014/main" id="{0EE38B61-5DDC-2A7D-4237-FD3567FE6759}"/>
                    </a:ext>
                  </a:extLst>
                </p:cNvPr>
                <p:cNvPicPr/>
                <p:nvPr/>
              </p:nvPicPr>
              <p:blipFill>
                <a:blip r:embed="rId453"/>
                <a:stretch>
                  <a:fillRect/>
                </a:stretch>
              </p:blipFill>
              <p:spPr>
                <a:xfrm>
                  <a:off x="3619951" y="4811021"/>
                  <a:ext cx="997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52" name="Ink 251">
                  <a:extLst>
                    <a:ext uri="{FF2B5EF4-FFF2-40B4-BE49-F238E27FC236}">
                      <a16:creationId xmlns:a16="http://schemas.microsoft.com/office/drawing/2014/main" id="{90A10E53-DA56-9D3C-4F10-943B70580561}"/>
                    </a:ext>
                  </a:extLst>
                </p14:cNvPr>
                <p14:cNvContentPartPr/>
                <p14:nvPr/>
              </p14:nvContentPartPr>
              <p14:xfrm>
                <a:off x="3726511" y="4770701"/>
                <a:ext cx="107640" cy="175680"/>
              </p14:xfrm>
            </p:contentPart>
          </mc:Choice>
          <mc:Fallback>
            <p:pic>
              <p:nvPicPr>
                <p:cNvPr id="252" name="Ink 251">
                  <a:extLst>
                    <a:ext uri="{FF2B5EF4-FFF2-40B4-BE49-F238E27FC236}">
                      <a16:creationId xmlns:a16="http://schemas.microsoft.com/office/drawing/2014/main" id="{90A10E53-DA56-9D3C-4F10-943B70580561}"/>
                    </a:ext>
                  </a:extLst>
                </p:cNvPr>
                <p:cNvPicPr/>
                <p:nvPr/>
              </p:nvPicPr>
              <p:blipFill>
                <a:blip r:embed="rId455"/>
                <a:stretch>
                  <a:fillRect/>
                </a:stretch>
              </p:blipFill>
              <p:spPr>
                <a:xfrm>
                  <a:off x="3717871" y="4762061"/>
                  <a:ext cx="125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53" name="Ink 252">
                  <a:extLst>
                    <a:ext uri="{FF2B5EF4-FFF2-40B4-BE49-F238E27FC236}">
                      <a16:creationId xmlns:a16="http://schemas.microsoft.com/office/drawing/2014/main" id="{784640B6-816F-25A7-9193-F3E9186EA035}"/>
                    </a:ext>
                  </a:extLst>
                </p14:cNvPr>
                <p14:cNvContentPartPr/>
                <p14:nvPr/>
              </p14:nvContentPartPr>
              <p14:xfrm>
                <a:off x="3869071" y="4582781"/>
                <a:ext cx="280800" cy="262440"/>
              </p14:xfrm>
            </p:contentPart>
          </mc:Choice>
          <mc:Fallback>
            <p:pic>
              <p:nvPicPr>
                <p:cNvPr id="253" name="Ink 252">
                  <a:extLst>
                    <a:ext uri="{FF2B5EF4-FFF2-40B4-BE49-F238E27FC236}">
                      <a16:creationId xmlns:a16="http://schemas.microsoft.com/office/drawing/2014/main" id="{784640B6-816F-25A7-9193-F3E9186EA035}"/>
                    </a:ext>
                  </a:extLst>
                </p:cNvPr>
                <p:cNvPicPr/>
                <p:nvPr/>
              </p:nvPicPr>
              <p:blipFill>
                <a:blip r:embed="rId457"/>
                <a:stretch>
                  <a:fillRect/>
                </a:stretch>
              </p:blipFill>
              <p:spPr>
                <a:xfrm>
                  <a:off x="3860071" y="4573781"/>
                  <a:ext cx="2984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54" name="Ink 253">
                  <a:extLst>
                    <a:ext uri="{FF2B5EF4-FFF2-40B4-BE49-F238E27FC236}">
                      <a16:creationId xmlns:a16="http://schemas.microsoft.com/office/drawing/2014/main" id="{C7F1650A-9BD4-EE08-DC14-A4ADD8374B2D}"/>
                    </a:ext>
                  </a:extLst>
                </p14:cNvPr>
                <p14:cNvContentPartPr/>
                <p14:nvPr/>
              </p14:nvContentPartPr>
              <p14:xfrm>
                <a:off x="4119991" y="4559021"/>
                <a:ext cx="194400" cy="250920"/>
              </p14:xfrm>
            </p:contentPart>
          </mc:Choice>
          <mc:Fallback>
            <p:pic>
              <p:nvPicPr>
                <p:cNvPr id="254" name="Ink 253">
                  <a:extLst>
                    <a:ext uri="{FF2B5EF4-FFF2-40B4-BE49-F238E27FC236}">
                      <a16:creationId xmlns:a16="http://schemas.microsoft.com/office/drawing/2014/main" id="{C7F1650A-9BD4-EE08-DC14-A4ADD8374B2D}"/>
                    </a:ext>
                  </a:extLst>
                </p:cNvPr>
                <p:cNvPicPr/>
                <p:nvPr/>
              </p:nvPicPr>
              <p:blipFill>
                <a:blip r:embed="rId459"/>
                <a:stretch>
                  <a:fillRect/>
                </a:stretch>
              </p:blipFill>
              <p:spPr>
                <a:xfrm>
                  <a:off x="4111351" y="4550021"/>
                  <a:ext cx="2120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55" name="Ink 254">
                  <a:extLst>
                    <a:ext uri="{FF2B5EF4-FFF2-40B4-BE49-F238E27FC236}">
                      <a16:creationId xmlns:a16="http://schemas.microsoft.com/office/drawing/2014/main" id="{1A1C077F-2D66-7B83-91E6-46421A18BE4D}"/>
                    </a:ext>
                  </a:extLst>
                </p14:cNvPr>
                <p14:cNvContentPartPr/>
                <p14:nvPr/>
              </p14:nvContentPartPr>
              <p14:xfrm>
                <a:off x="4132951" y="4659101"/>
                <a:ext cx="115920" cy="35640"/>
              </p14:xfrm>
            </p:contentPart>
          </mc:Choice>
          <mc:Fallback>
            <p:pic>
              <p:nvPicPr>
                <p:cNvPr id="255" name="Ink 254">
                  <a:extLst>
                    <a:ext uri="{FF2B5EF4-FFF2-40B4-BE49-F238E27FC236}">
                      <a16:creationId xmlns:a16="http://schemas.microsoft.com/office/drawing/2014/main" id="{1A1C077F-2D66-7B83-91E6-46421A18BE4D}"/>
                    </a:ext>
                  </a:extLst>
                </p:cNvPr>
                <p:cNvPicPr/>
                <p:nvPr/>
              </p:nvPicPr>
              <p:blipFill>
                <a:blip r:embed="rId461"/>
                <a:stretch>
                  <a:fillRect/>
                </a:stretch>
              </p:blipFill>
              <p:spPr>
                <a:xfrm>
                  <a:off x="4123951" y="4650101"/>
                  <a:ext cx="1335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57" name="Ink 256">
                  <a:extLst>
                    <a:ext uri="{FF2B5EF4-FFF2-40B4-BE49-F238E27FC236}">
                      <a16:creationId xmlns:a16="http://schemas.microsoft.com/office/drawing/2014/main" id="{4547D73E-DD01-D87D-057C-FB340F7D582A}"/>
                    </a:ext>
                  </a:extLst>
                </p14:cNvPr>
                <p14:cNvContentPartPr/>
                <p14:nvPr/>
              </p14:nvContentPartPr>
              <p14:xfrm>
                <a:off x="1421071" y="6485381"/>
                <a:ext cx="106560" cy="186840"/>
              </p14:xfrm>
            </p:contentPart>
          </mc:Choice>
          <mc:Fallback>
            <p:pic>
              <p:nvPicPr>
                <p:cNvPr id="257" name="Ink 256">
                  <a:extLst>
                    <a:ext uri="{FF2B5EF4-FFF2-40B4-BE49-F238E27FC236}">
                      <a16:creationId xmlns:a16="http://schemas.microsoft.com/office/drawing/2014/main" id="{4547D73E-DD01-D87D-057C-FB340F7D582A}"/>
                    </a:ext>
                  </a:extLst>
                </p:cNvPr>
                <p:cNvPicPr/>
                <p:nvPr/>
              </p:nvPicPr>
              <p:blipFill>
                <a:blip r:embed="rId463"/>
                <a:stretch>
                  <a:fillRect/>
                </a:stretch>
              </p:blipFill>
              <p:spPr>
                <a:xfrm>
                  <a:off x="1412431" y="6476381"/>
                  <a:ext cx="1242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58" name="Ink 257">
                  <a:extLst>
                    <a:ext uri="{FF2B5EF4-FFF2-40B4-BE49-F238E27FC236}">
                      <a16:creationId xmlns:a16="http://schemas.microsoft.com/office/drawing/2014/main" id="{47DD55F2-C997-000D-99DF-5549D56F40DF}"/>
                    </a:ext>
                  </a:extLst>
                </p14:cNvPr>
                <p14:cNvContentPartPr/>
                <p14:nvPr/>
              </p14:nvContentPartPr>
              <p14:xfrm>
                <a:off x="1562911" y="6628301"/>
                <a:ext cx="157680" cy="172800"/>
              </p14:xfrm>
            </p:contentPart>
          </mc:Choice>
          <mc:Fallback>
            <p:pic>
              <p:nvPicPr>
                <p:cNvPr id="258" name="Ink 257">
                  <a:extLst>
                    <a:ext uri="{FF2B5EF4-FFF2-40B4-BE49-F238E27FC236}">
                      <a16:creationId xmlns:a16="http://schemas.microsoft.com/office/drawing/2014/main" id="{47DD55F2-C997-000D-99DF-5549D56F40DF}"/>
                    </a:ext>
                  </a:extLst>
                </p:cNvPr>
                <p:cNvPicPr/>
                <p:nvPr/>
              </p:nvPicPr>
              <p:blipFill>
                <a:blip r:embed="rId465"/>
                <a:stretch>
                  <a:fillRect/>
                </a:stretch>
              </p:blipFill>
              <p:spPr>
                <a:xfrm>
                  <a:off x="1554271" y="6619661"/>
                  <a:ext cx="1753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59" name="Ink 258">
                  <a:extLst>
                    <a:ext uri="{FF2B5EF4-FFF2-40B4-BE49-F238E27FC236}">
                      <a16:creationId xmlns:a16="http://schemas.microsoft.com/office/drawing/2014/main" id="{CFD9FC22-9199-171D-5C33-E36085EDAB5F}"/>
                    </a:ext>
                  </a:extLst>
                </p14:cNvPr>
                <p14:cNvContentPartPr/>
                <p14:nvPr/>
              </p14:nvContentPartPr>
              <p14:xfrm>
                <a:off x="1766671" y="6639461"/>
                <a:ext cx="88560" cy="92160"/>
              </p14:xfrm>
            </p:contentPart>
          </mc:Choice>
          <mc:Fallback>
            <p:pic>
              <p:nvPicPr>
                <p:cNvPr id="259" name="Ink 258">
                  <a:extLst>
                    <a:ext uri="{FF2B5EF4-FFF2-40B4-BE49-F238E27FC236}">
                      <a16:creationId xmlns:a16="http://schemas.microsoft.com/office/drawing/2014/main" id="{CFD9FC22-9199-171D-5C33-E36085EDAB5F}"/>
                    </a:ext>
                  </a:extLst>
                </p:cNvPr>
                <p:cNvPicPr/>
                <p:nvPr/>
              </p:nvPicPr>
              <p:blipFill>
                <a:blip r:embed="rId467"/>
                <a:stretch>
                  <a:fillRect/>
                </a:stretch>
              </p:blipFill>
              <p:spPr>
                <a:xfrm>
                  <a:off x="1757671" y="6630461"/>
                  <a:ext cx="1062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60" name="Ink 259">
                  <a:extLst>
                    <a:ext uri="{FF2B5EF4-FFF2-40B4-BE49-F238E27FC236}">
                      <a16:creationId xmlns:a16="http://schemas.microsoft.com/office/drawing/2014/main" id="{9DA3A985-73B0-05D6-6374-1ECCCB90C42A}"/>
                    </a:ext>
                  </a:extLst>
                </p14:cNvPr>
                <p14:cNvContentPartPr/>
                <p14:nvPr/>
              </p14:nvContentPartPr>
              <p14:xfrm>
                <a:off x="2076631" y="6338861"/>
                <a:ext cx="29880" cy="190080"/>
              </p14:xfrm>
            </p:contentPart>
          </mc:Choice>
          <mc:Fallback>
            <p:pic>
              <p:nvPicPr>
                <p:cNvPr id="260" name="Ink 259">
                  <a:extLst>
                    <a:ext uri="{FF2B5EF4-FFF2-40B4-BE49-F238E27FC236}">
                      <a16:creationId xmlns:a16="http://schemas.microsoft.com/office/drawing/2014/main" id="{9DA3A985-73B0-05D6-6374-1ECCCB90C42A}"/>
                    </a:ext>
                  </a:extLst>
                </p:cNvPr>
                <p:cNvPicPr/>
                <p:nvPr/>
              </p:nvPicPr>
              <p:blipFill>
                <a:blip r:embed="rId469"/>
                <a:stretch>
                  <a:fillRect/>
                </a:stretch>
              </p:blipFill>
              <p:spPr>
                <a:xfrm>
                  <a:off x="2067631" y="6329861"/>
                  <a:ext cx="475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61" name="Ink 260">
                  <a:extLst>
                    <a:ext uri="{FF2B5EF4-FFF2-40B4-BE49-F238E27FC236}">
                      <a16:creationId xmlns:a16="http://schemas.microsoft.com/office/drawing/2014/main" id="{7C8E649A-7491-E7AB-2629-19D999C8E152}"/>
                    </a:ext>
                  </a:extLst>
                </p14:cNvPr>
                <p14:cNvContentPartPr/>
                <p14:nvPr/>
              </p14:nvContentPartPr>
              <p14:xfrm>
                <a:off x="2025511" y="6321941"/>
                <a:ext cx="108000" cy="108360"/>
              </p14:xfrm>
            </p:contentPart>
          </mc:Choice>
          <mc:Fallback>
            <p:pic>
              <p:nvPicPr>
                <p:cNvPr id="261" name="Ink 260">
                  <a:extLst>
                    <a:ext uri="{FF2B5EF4-FFF2-40B4-BE49-F238E27FC236}">
                      <a16:creationId xmlns:a16="http://schemas.microsoft.com/office/drawing/2014/main" id="{7C8E649A-7491-E7AB-2629-19D999C8E152}"/>
                    </a:ext>
                  </a:extLst>
                </p:cNvPr>
                <p:cNvPicPr/>
                <p:nvPr/>
              </p:nvPicPr>
              <p:blipFill>
                <a:blip r:embed="rId471"/>
                <a:stretch>
                  <a:fillRect/>
                </a:stretch>
              </p:blipFill>
              <p:spPr>
                <a:xfrm>
                  <a:off x="2016871" y="6313301"/>
                  <a:ext cx="1256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62" name="Ink 261">
                  <a:extLst>
                    <a:ext uri="{FF2B5EF4-FFF2-40B4-BE49-F238E27FC236}">
                      <a16:creationId xmlns:a16="http://schemas.microsoft.com/office/drawing/2014/main" id="{BCE6C830-5033-109A-CEB7-84552B1E309A}"/>
                    </a:ext>
                  </a:extLst>
                </p14:cNvPr>
                <p14:cNvContentPartPr/>
                <p14:nvPr/>
              </p14:nvContentPartPr>
              <p14:xfrm>
                <a:off x="2152951" y="6550181"/>
                <a:ext cx="99720" cy="181440"/>
              </p14:xfrm>
            </p:contentPart>
          </mc:Choice>
          <mc:Fallback>
            <p:pic>
              <p:nvPicPr>
                <p:cNvPr id="262" name="Ink 261">
                  <a:extLst>
                    <a:ext uri="{FF2B5EF4-FFF2-40B4-BE49-F238E27FC236}">
                      <a16:creationId xmlns:a16="http://schemas.microsoft.com/office/drawing/2014/main" id="{BCE6C830-5033-109A-CEB7-84552B1E309A}"/>
                    </a:ext>
                  </a:extLst>
                </p:cNvPr>
                <p:cNvPicPr/>
                <p:nvPr/>
              </p:nvPicPr>
              <p:blipFill>
                <a:blip r:embed="rId473"/>
                <a:stretch>
                  <a:fillRect/>
                </a:stretch>
              </p:blipFill>
              <p:spPr>
                <a:xfrm>
                  <a:off x="2143951" y="6541181"/>
                  <a:ext cx="1173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63" name="Ink 262">
                  <a:extLst>
                    <a:ext uri="{FF2B5EF4-FFF2-40B4-BE49-F238E27FC236}">
                      <a16:creationId xmlns:a16="http://schemas.microsoft.com/office/drawing/2014/main" id="{5A24516D-EAA0-9860-439E-96A7D1223DF0}"/>
                    </a:ext>
                  </a:extLst>
                </p14:cNvPr>
                <p14:cNvContentPartPr/>
                <p14:nvPr/>
              </p14:nvContentPartPr>
              <p14:xfrm>
                <a:off x="2288671" y="6532901"/>
                <a:ext cx="89640" cy="98280"/>
              </p14:xfrm>
            </p:contentPart>
          </mc:Choice>
          <mc:Fallback>
            <p:pic>
              <p:nvPicPr>
                <p:cNvPr id="263" name="Ink 262">
                  <a:extLst>
                    <a:ext uri="{FF2B5EF4-FFF2-40B4-BE49-F238E27FC236}">
                      <a16:creationId xmlns:a16="http://schemas.microsoft.com/office/drawing/2014/main" id="{5A24516D-EAA0-9860-439E-96A7D1223DF0}"/>
                    </a:ext>
                  </a:extLst>
                </p:cNvPr>
                <p:cNvPicPr/>
                <p:nvPr/>
              </p:nvPicPr>
              <p:blipFill>
                <a:blip r:embed="rId475"/>
                <a:stretch>
                  <a:fillRect/>
                </a:stretch>
              </p:blipFill>
              <p:spPr>
                <a:xfrm>
                  <a:off x="2279671" y="6524261"/>
                  <a:ext cx="1072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64" name="Ink 263">
                  <a:extLst>
                    <a:ext uri="{FF2B5EF4-FFF2-40B4-BE49-F238E27FC236}">
                      <a16:creationId xmlns:a16="http://schemas.microsoft.com/office/drawing/2014/main" id="{33368AF9-B1F2-74DD-71AB-F68E74E8DAE4}"/>
                    </a:ext>
                  </a:extLst>
                </p14:cNvPr>
                <p14:cNvContentPartPr/>
                <p14:nvPr/>
              </p14:nvContentPartPr>
              <p14:xfrm>
                <a:off x="2623471" y="6262541"/>
                <a:ext cx="70920" cy="240120"/>
              </p14:xfrm>
            </p:contentPart>
          </mc:Choice>
          <mc:Fallback>
            <p:pic>
              <p:nvPicPr>
                <p:cNvPr id="264" name="Ink 263">
                  <a:extLst>
                    <a:ext uri="{FF2B5EF4-FFF2-40B4-BE49-F238E27FC236}">
                      <a16:creationId xmlns:a16="http://schemas.microsoft.com/office/drawing/2014/main" id="{33368AF9-B1F2-74DD-71AB-F68E74E8DAE4}"/>
                    </a:ext>
                  </a:extLst>
                </p:cNvPr>
                <p:cNvPicPr/>
                <p:nvPr/>
              </p:nvPicPr>
              <p:blipFill>
                <a:blip r:embed="rId477"/>
                <a:stretch>
                  <a:fillRect/>
                </a:stretch>
              </p:blipFill>
              <p:spPr>
                <a:xfrm>
                  <a:off x="2614831" y="6253541"/>
                  <a:ext cx="885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65" name="Ink 264">
                  <a:extLst>
                    <a:ext uri="{FF2B5EF4-FFF2-40B4-BE49-F238E27FC236}">
                      <a16:creationId xmlns:a16="http://schemas.microsoft.com/office/drawing/2014/main" id="{62DBB44F-BAA2-92E3-A2B0-501C7C061C89}"/>
                    </a:ext>
                  </a:extLst>
                </p14:cNvPr>
                <p14:cNvContentPartPr/>
                <p14:nvPr/>
              </p14:nvContentPartPr>
              <p14:xfrm>
                <a:off x="2609431" y="6254981"/>
                <a:ext cx="72360" cy="116640"/>
              </p14:xfrm>
            </p:contentPart>
          </mc:Choice>
          <mc:Fallback>
            <p:pic>
              <p:nvPicPr>
                <p:cNvPr id="265" name="Ink 264">
                  <a:extLst>
                    <a:ext uri="{FF2B5EF4-FFF2-40B4-BE49-F238E27FC236}">
                      <a16:creationId xmlns:a16="http://schemas.microsoft.com/office/drawing/2014/main" id="{62DBB44F-BAA2-92E3-A2B0-501C7C061C89}"/>
                    </a:ext>
                  </a:extLst>
                </p:cNvPr>
                <p:cNvPicPr/>
                <p:nvPr/>
              </p:nvPicPr>
              <p:blipFill>
                <a:blip r:embed="rId479"/>
                <a:stretch>
                  <a:fillRect/>
                </a:stretch>
              </p:blipFill>
              <p:spPr>
                <a:xfrm>
                  <a:off x="2600431" y="6246341"/>
                  <a:ext cx="900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66" name="Ink 265">
                  <a:extLst>
                    <a:ext uri="{FF2B5EF4-FFF2-40B4-BE49-F238E27FC236}">
                      <a16:creationId xmlns:a16="http://schemas.microsoft.com/office/drawing/2014/main" id="{31F92D47-4EF4-7153-DDA2-751463E803E4}"/>
                    </a:ext>
                  </a:extLst>
                </p14:cNvPr>
                <p14:cNvContentPartPr/>
                <p14:nvPr/>
              </p14:nvContentPartPr>
              <p14:xfrm>
                <a:off x="2674951" y="6529661"/>
                <a:ext cx="73080" cy="146520"/>
              </p14:xfrm>
            </p:contentPart>
          </mc:Choice>
          <mc:Fallback>
            <p:pic>
              <p:nvPicPr>
                <p:cNvPr id="266" name="Ink 265">
                  <a:extLst>
                    <a:ext uri="{FF2B5EF4-FFF2-40B4-BE49-F238E27FC236}">
                      <a16:creationId xmlns:a16="http://schemas.microsoft.com/office/drawing/2014/main" id="{31F92D47-4EF4-7153-DDA2-751463E803E4}"/>
                    </a:ext>
                  </a:extLst>
                </p:cNvPr>
                <p:cNvPicPr/>
                <p:nvPr/>
              </p:nvPicPr>
              <p:blipFill>
                <a:blip r:embed="rId481"/>
                <a:stretch>
                  <a:fillRect/>
                </a:stretch>
              </p:blipFill>
              <p:spPr>
                <a:xfrm>
                  <a:off x="2665951" y="6520661"/>
                  <a:ext cx="907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67" name="Ink 266">
                  <a:extLst>
                    <a:ext uri="{FF2B5EF4-FFF2-40B4-BE49-F238E27FC236}">
                      <a16:creationId xmlns:a16="http://schemas.microsoft.com/office/drawing/2014/main" id="{BB86714D-7522-CDE2-F397-C0CBD8D1D89C}"/>
                    </a:ext>
                  </a:extLst>
                </p14:cNvPr>
                <p14:cNvContentPartPr/>
                <p14:nvPr/>
              </p14:nvContentPartPr>
              <p14:xfrm>
                <a:off x="2782591" y="6527861"/>
                <a:ext cx="70920" cy="95040"/>
              </p14:xfrm>
            </p:contentPart>
          </mc:Choice>
          <mc:Fallback>
            <p:pic>
              <p:nvPicPr>
                <p:cNvPr id="267" name="Ink 266">
                  <a:extLst>
                    <a:ext uri="{FF2B5EF4-FFF2-40B4-BE49-F238E27FC236}">
                      <a16:creationId xmlns:a16="http://schemas.microsoft.com/office/drawing/2014/main" id="{BB86714D-7522-CDE2-F397-C0CBD8D1D89C}"/>
                    </a:ext>
                  </a:extLst>
                </p:cNvPr>
                <p:cNvPicPr/>
                <p:nvPr/>
              </p:nvPicPr>
              <p:blipFill>
                <a:blip r:embed="rId483"/>
                <a:stretch>
                  <a:fillRect/>
                </a:stretch>
              </p:blipFill>
              <p:spPr>
                <a:xfrm>
                  <a:off x="2773951" y="6518861"/>
                  <a:ext cx="885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69" name="Ink 268">
                  <a:extLst>
                    <a:ext uri="{FF2B5EF4-FFF2-40B4-BE49-F238E27FC236}">
                      <a16:creationId xmlns:a16="http://schemas.microsoft.com/office/drawing/2014/main" id="{48A1498A-6778-361D-25C1-B66958418104}"/>
                    </a:ext>
                  </a:extLst>
                </p14:cNvPr>
                <p14:cNvContentPartPr/>
                <p14:nvPr/>
              </p14:nvContentPartPr>
              <p14:xfrm>
                <a:off x="3126751" y="3272741"/>
                <a:ext cx="197640" cy="180360"/>
              </p14:xfrm>
            </p:contentPart>
          </mc:Choice>
          <mc:Fallback>
            <p:pic>
              <p:nvPicPr>
                <p:cNvPr id="269" name="Ink 268">
                  <a:extLst>
                    <a:ext uri="{FF2B5EF4-FFF2-40B4-BE49-F238E27FC236}">
                      <a16:creationId xmlns:a16="http://schemas.microsoft.com/office/drawing/2014/main" id="{48A1498A-6778-361D-25C1-B66958418104}"/>
                    </a:ext>
                  </a:extLst>
                </p:cNvPr>
                <p:cNvPicPr/>
                <p:nvPr/>
              </p:nvPicPr>
              <p:blipFill>
                <a:blip r:embed="rId485"/>
                <a:stretch>
                  <a:fillRect/>
                </a:stretch>
              </p:blipFill>
              <p:spPr>
                <a:xfrm>
                  <a:off x="3117751" y="3264101"/>
                  <a:ext cx="2152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70" name="Ink 269">
                  <a:extLst>
                    <a:ext uri="{FF2B5EF4-FFF2-40B4-BE49-F238E27FC236}">
                      <a16:creationId xmlns:a16="http://schemas.microsoft.com/office/drawing/2014/main" id="{9DBBE0E2-F852-7014-8F68-45F1437D9605}"/>
                    </a:ext>
                  </a:extLst>
                </p14:cNvPr>
                <p14:cNvContentPartPr/>
                <p14:nvPr/>
              </p14:nvContentPartPr>
              <p14:xfrm>
                <a:off x="3370471" y="3258701"/>
                <a:ext cx="85320" cy="181080"/>
              </p14:xfrm>
            </p:contentPart>
          </mc:Choice>
          <mc:Fallback>
            <p:pic>
              <p:nvPicPr>
                <p:cNvPr id="270" name="Ink 269">
                  <a:extLst>
                    <a:ext uri="{FF2B5EF4-FFF2-40B4-BE49-F238E27FC236}">
                      <a16:creationId xmlns:a16="http://schemas.microsoft.com/office/drawing/2014/main" id="{9DBBE0E2-F852-7014-8F68-45F1437D9605}"/>
                    </a:ext>
                  </a:extLst>
                </p:cNvPr>
                <p:cNvPicPr/>
                <p:nvPr/>
              </p:nvPicPr>
              <p:blipFill>
                <a:blip r:embed="rId487"/>
                <a:stretch>
                  <a:fillRect/>
                </a:stretch>
              </p:blipFill>
              <p:spPr>
                <a:xfrm>
                  <a:off x="3361471" y="3250061"/>
                  <a:ext cx="1029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71" name="Ink 270">
                  <a:extLst>
                    <a:ext uri="{FF2B5EF4-FFF2-40B4-BE49-F238E27FC236}">
                      <a16:creationId xmlns:a16="http://schemas.microsoft.com/office/drawing/2014/main" id="{9E9E684F-5B5E-B848-D548-009D6FC52688}"/>
                    </a:ext>
                  </a:extLst>
                </p14:cNvPr>
                <p14:cNvContentPartPr/>
                <p14:nvPr/>
              </p14:nvContentPartPr>
              <p14:xfrm>
                <a:off x="3489631" y="3243941"/>
                <a:ext cx="84240" cy="129240"/>
              </p14:xfrm>
            </p:contentPart>
          </mc:Choice>
          <mc:Fallback>
            <p:pic>
              <p:nvPicPr>
                <p:cNvPr id="271" name="Ink 270">
                  <a:extLst>
                    <a:ext uri="{FF2B5EF4-FFF2-40B4-BE49-F238E27FC236}">
                      <a16:creationId xmlns:a16="http://schemas.microsoft.com/office/drawing/2014/main" id="{9E9E684F-5B5E-B848-D548-009D6FC52688}"/>
                    </a:ext>
                  </a:extLst>
                </p:cNvPr>
                <p:cNvPicPr/>
                <p:nvPr/>
              </p:nvPicPr>
              <p:blipFill>
                <a:blip r:embed="rId489"/>
                <a:stretch>
                  <a:fillRect/>
                </a:stretch>
              </p:blipFill>
              <p:spPr>
                <a:xfrm>
                  <a:off x="3480991" y="3234941"/>
                  <a:ext cx="1018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72" name="Ink 271">
                  <a:extLst>
                    <a:ext uri="{FF2B5EF4-FFF2-40B4-BE49-F238E27FC236}">
                      <a16:creationId xmlns:a16="http://schemas.microsoft.com/office/drawing/2014/main" id="{F33FEE87-F96A-128A-C9AA-E2C088179632}"/>
                    </a:ext>
                  </a:extLst>
                </p14:cNvPr>
                <p14:cNvContentPartPr/>
                <p14:nvPr/>
              </p14:nvContentPartPr>
              <p14:xfrm>
                <a:off x="3608791" y="3128741"/>
                <a:ext cx="165960" cy="202680"/>
              </p14:xfrm>
            </p:contentPart>
          </mc:Choice>
          <mc:Fallback>
            <p:pic>
              <p:nvPicPr>
                <p:cNvPr id="272" name="Ink 271">
                  <a:extLst>
                    <a:ext uri="{FF2B5EF4-FFF2-40B4-BE49-F238E27FC236}">
                      <a16:creationId xmlns:a16="http://schemas.microsoft.com/office/drawing/2014/main" id="{F33FEE87-F96A-128A-C9AA-E2C088179632}"/>
                    </a:ext>
                  </a:extLst>
                </p:cNvPr>
                <p:cNvPicPr/>
                <p:nvPr/>
              </p:nvPicPr>
              <p:blipFill>
                <a:blip r:embed="rId491"/>
                <a:stretch>
                  <a:fillRect/>
                </a:stretch>
              </p:blipFill>
              <p:spPr>
                <a:xfrm>
                  <a:off x="3600151" y="3119741"/>
                  <a:ext cx="1836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74" name="Ink 273">
                  <a:extLst>
                    <a:ext uri="{FF2B5EF4-FFF2-40B4-BE49-F238E27FC236}">
                      <a16:creationId xmlns:a16="http://schemas.microsoft.com/office/drawing/2014/main" id="{EBD6EDDD-E937-8CAF-BA6C-0E0F43EF1893}"/>
                    </a:ext>
                  </a:extLst>
                </p14:cNvPr>
                <p14:cNvContentPartPr/>
                <p14:nvPr/>
              </p14:nvContentPartPr>
              <p14:xfrm>
                <a:off x="1123351" y="5349581"/>
                <a:ext cx="1944000" cy="372960"/>
              </p14:xfrm>
            </p:contentPart>
          </mc:Choice>
          <mc:Fallback>
            <p:pic>
              <p:nvPicPr>
                <p:cNvPr id="274" name="Ink 273">
                  <a:extLst>
                    <a:ext uri="{FF2B5EF4-FFF2-40B4-BE49-F238E27FC236}">
                      <a16:creationId xmlns:a16="http://schemas.microsoft.com/office/drawing/2014/main" id="{EBD6EDDD-E937-8CAF-BA6C-0E0F43EF1893}"/>
                    </a:ext>
                  </a:extLst>
                </p:cNvPr>
                <p:cNvPicPr/>
                <p:nvPr/>
              </p:nvPicPr>
              <p:blipFill>
                <a:blip r:embed="rId493"/>
                <a:stretch>
                  <a:fillRect/>
                </a:stretch>
              </p:blipFill>
              <p:spPr>
                <a:xfrm>
                  <a:off x="1114711" y="5340941"/>
                  <a:ext cx="196164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75" name="Ink 274">
                  <a:extLst>
                    <a:ext uri="{FF2B5EF4-FFF2-40B4-BE49-F238E27FC236}">
                      <a16:creationId xmlns:a16="http://schemas.microsoft.com/office/drawing/2014/main" id="{0CD02F07-352F-2034-3C81-3DF93900D4DC}"/>
                    </a:ext>
                  </a:extLst>
                </p14:cNvPr>
                <p14:cNvContentPartPr/>
                <p14:nvPr/>
              </p14:nvContentPartPr>
              <p14:xfrm>
                <a:off x="1167631" y="5385581"/>
                <a:ext cx="1927800" cy="412200"/>
              </p14:xfrm>
            </p:contentPart>
          </mc:Choice>
          <mc:Fallback>
            <p:pic>
              <p:nvPicPr>
                <p:cNvPr id="275" name="Ink 274">
                  <a:extLst>
                    <a:ext uri="{FF2B5EF4-FFF2-40B4-BE49-F238E27FC236}">
                      <a16:creationId xmlns:a16="http://schemas.microsoft.com/office/drawing/2014/main" id="{0CD02F07-352F-2034-3C81-3DF93900D4DC}"/>
                    </a:ext>
                  </a:extLst>
                </p:cNvPr>
                <p:cNvPicPr/>
                <p:nvPr/>
              </p:nvPicPr>
              <p:blipFill>
                <a:blip r:embed="rId495"/>
                <a:stretch>
                  <a:fillRect/>
                </a:stretch>
              </p:blipFill>
              <p:spPr>
                <a:xfrm>
                  <a:off x="1158631" y="5376581"/>
                  <a:ext cx="194544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77" name="Ink 276">
                  <a:extLst>
                    <a:ext uri="{FF2B5EF4-FFF2-40B4-BE49-F238E27FC236}">
                      <a16:creationId xmlns:a16="http://schemas.microsoft.com/office/drawing/2014/main" id="{1217C8E3-87CB-D1E7-D84B-5BBE26B9AAB6}"/>
                    </a:ext>
                  </a:extLst>
                </p14:cNvPr>
                <p14:cNvContentPartPr/>
                <p14:nvPr/>
              </p14:nvContentPartPr>
              <p14:xfrm>
                <a:off x="442231" y="5595101"/>
                <a:ext cx="455760" cy="147240"/>
              </p14:xfrm>
            </p:contentPart>
          </mc:Choice>
          <mc:Fallback>
            <p:pic>
              <p:nvPicPr>
                <p:cNvPr id="277" name="Ink 276">
                  <a:extLst>
                    <a:ext uri="{FF2B5EF4-FFF2-40B4-BE49-F238E27FC236}">
                      <a16:creationId xmlns:a16="http://schemas.microsoft.com/office/drawing/2014/main" id="{1217C8E3-87CB-D1E7-D84B-5BBE26B9AAB6}"/>
                    </a:ext>
                  </a:extLst>
                </p:cNvPr>
                <p:cNvPicPr/>
                <p:nvPr/>
              </p:nvPicPr>
              <p:blipFill>
                <a:blip r:embed="rId497"/>
                <a:stretch>
                  <a:fillRect/>
                </a:stretch>
              </p:blipFill>
              <p:spPr>
                <a:xfrm>
                  <a:off x="433231" y="5586101"/>
                  <a:ext cx="4734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78" name="Ink 277">
                  <a:extLst>
                    <a:ext uri="{FF2B5EF4-FFF2-40B4-BE49-F238E27FC236}">
                      <a16:creationId xmlns:a16="http://schemas.microsoft.com/office/drawing/2014/main" id="{8D32FA01-0E8F-1BA5-319F-0CA569A0EDEB}"/>
                    </a:ext>
                  </a:extLst>
                </p14:cNvPr>
                <p14:cNvContentPartPr/>
                <p14:nvPr/>
              </p14:nvContentPartPr>
              <p14:xfrm>
                <a:off x="669031" y="5554061"/>
                <a:ext cx="204840" cy="152640"/>
              </p14:xfrm>
            </p:contentPart>
          </mc:Choice>
          <mc:Fallback>
            <p:pic>
              <p:nvPicPr>
                <p:cNvPr id="278" name="Ink 277">
                  <a:extLst>
                    <a:ext uri="{FF2B5EF4-FFF2-40B4-BE49-F238E27FC236}">
                      <a16:creationId xmlns:a16="http://schemas.microsoft.com/office/drawing/2014/main" id="{8D32FA01-0E8F-1BA5-319F-0CA569A0EDEB}"/>
                    </a:ext>
                  </a:extLst>
                </p:cNvPr>
                <p:cNvPicPr/>
                <p:nvPr/>
              </p:nvPicPr>
              <p:blipFill>
                <a:blip r:embed="rId499"/>
                <a:stretch>
                  <a:fillRect/>
                </a:stretch>
              </p:blipFill>
              <p:spPr>
                <a:xfrm>
                  <a:off x="660391" y="5545061"/>
                  <a:ext cx="2224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280" name="Ink 279">
                  <a:extLst>
                    <a:ext uri="{FF2B5EF4-FFF2-40B4-BE49-F238E27FC236}">
                      <a16:creationId xmlns:a16="http://schemas.microsoft.com/office/drawing/2014/main" id="{5D74CE2C-7FA9-47A2-22C5-656D463A9745}"/>
                    </a:ext>
                  </a:extLst>
                </p14:cNvPr>
                <p14:cNvContentPartPr/>
                <p14:nvPr/>
              </p14:nvContentPartPr>
              <p14:xfrm>
                <a:off x="1472551" y="5643701"/>
                <a:ext cx="326880" cy="391320"/>
              </p14:xfrm>
            </p:contentPart>
          </mc:Choice>
          <mc:Fallback>
            <p:pic>
              <p:nvPicPr>
                <p:cNvPr id="280" name="Ink 279">
                  <a:extLst>
                    <a:ext uri="{FF2B5EF4-FFF2-40B4-BE49-F238E27FC236}">
                      <a16:creationId xmlns:a16="http://schemas.microsoft.com/office/drawing/2014/main" id="{5D74CE2C-7FA9-47A2-22C5-656D463A9745}"/>
                    </a:ext>
                  </a:extLst>
                </p:cNvPr>
                <p:cNvPicPr/>
                <p:nvPr/>
              </p:nvPicPr>
              <p:blipFill>
                <a:blip r:embed="rId501"/>
                <a:stretch>
                  <a:fillRect/>
                </a:stretch>
              </p:blipFill>
              <p:spPr>
                <a:xfrm>
                  <a:off x="1463551" y="5635061"/>
                  <a:ext cx="34452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281" name="Ink 280">
                  <a:extLst>
                    <a:ext uri="{FF2B5EF4-FFF2-40B4-BE49-F238E27FC236}">
                      <a16:creationId xmlns:a16="http://schemas.microsoft.com/office/drawing/2014/main" id="{12813BD2-78BC-5599-D978-4C882A8319F4}"/>
                    </a:ext>
                  </a:extLst>
                </p14:cNvPr>
                <p14:cNvContentPartPr/>
                <p14:nvPr/>
              </p14:nvContentPartPr>
              <p14:xfrm>
                <a:off x="1882951" y="5663141"/>
                <a:ext cx="64440" cy="282240"/>
              </p14:xfrm>
            </p:contentPart>
          </mc:Choice>
          <mc:Fallback>
            <p:pic>
              <p:nvPicPr>
                <p:cNvPr id="281" name="Ink 280">
                  <a:extLst>
                    <a:ext uri="{FF2B5EF4-FFF2-40B4-BE49-F238E27FC236}">
                      <a16:creationId xmlns:a16="http://schemas.microsoft.com/office/drawing/2014/main" id="{12813BD2-78BC-5599-D978-4C882A8319F4}"/>
                    </a:ext>
                  </a:extLst>
                </p:cNvPr>
                <p:cNvPicPr/>
                <p:nvPr/>
              </p:nvPicPr>
              <p:blipFill>
                <a:blip r:embed="rId503"/>
                <a:stretch>
                  <a:fillRect/>
                </a:stretch>
              </p:blipFill>
              <p:spPr>
                <a:xfrm>
                  <a:off x="1874311" y="5654501"/>
                  <a:ext cx="8208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282" name="Ink 281">
                  <a:extLst>
                    <a:ext uri="{FF2B5EF4-FFF2-40B4-BE49-F238E27FC236}">
                      <a16:creationId xmlns:a16="http://schemas.microsoft.com/office/drawing/2014/main" id="{3F124A53-ABB2-1A51-C670-5F4562B15AA4}"/>
                    </a:ext>
                  </a:extLst>
                </p14:cNvPr>
                <p14:cNvContentPartPr/>
                <p14:nvPr/>
              </p14:nvContentPartPr>
              <p14:xfrm>
                <a:off x="2005351" y="5603741"/>
                <a:ext cx="385560" cy="304560"/>
              </p14:xfrm>
            </p:contentPart>
          </mc:Choice>
          <mc:Fallback>
            <p:pic>
              <p:nvPicPr>
                <p:cNvPr id="282" name="Ink 281">
                  <a:extLst>
                    <a:ext uri="{FF2B5EF4-FFF2-40B4-BE49-F238E27FC236}">
                      <a16:creationId xmlns:a16="http://schemas.microsoft.com/office/drawing/2014/main" id="{3F124A53-ABB2-1A51-C670-5F4562B15AA4}"/>
                    </a:ext>
                  </a:extLst>
                </p:cNvPr>
                <p:cNvPicPr/>
                <p:nvPr/>
              </p:nvPicPr>
              <p:blipFill>
                <a:blip r:embed="rId505"/>
                <a:stretch>
                  <a:fillRect/>
                </a:stretch>
              </p:blipFill>
              <p:spPr>
                <a:xfrm>
                  <a:off x="1996711" y="5595101"/>
                  <a:ext cx="40320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283" name="Ink 282">
                  <a:extLst>
                    <a:ext uri="{FF2B5EF4-FFF2-40B4-BE49-F238E27FC236}">
                      <a16:creationId xmlns:a16="http://schemas.microsoft.com/office/drawing/2014/main" id="{15C0C832-9650-F138-31D4-FDEB08173959}"/>
                    </a:ext>
                  </a:extLst>
                </p14:cNvPr>
                <p14:cNvContentPartPr/>
                <p14:nvPr/>
              </p14:nvContentPartPr>
              <p14:xfrm>
                <a:off x="2143231" y="5546861"/>
                <a:ext cx="706680" cy="150120"/>
              </p14:xfrm>
            </p:contentPart>
          </mc:Choice>
          <mc:Fallback>
            <p:pic>
              <p:nvPicPr>
                <p:cNvPr id="283" name="Ink 282">
                  <a:extLst>
                    <a:ext uri="{FF2B5EF4-FFF2-40B4-BE49-F238E27FC236}">
                      <a16:creationId xmlns:a16="http://schemas.microsoft.com/office/drawing/2014/main" id="{15C0C832-9650-F138-31D4-FDEB08173959}"/>
                    </a:ext>
                  </a:extLst>
                </p:cNvPr>
                <p:cNvPicPr/>
                <p:nvPr/>
              </p:nvPicPr>
              <p:blipFill>
                <a:blip r:embed="rId507"/>
                <a:stretch>
                  <a:fillRect/>
                </a:stretch>
              </p:blipFill>
              <p:spPr>
                <a:xfrm>
                  <a:off x="2134231" y="5538221"/>
                  <a:ext cx="7243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284" name="Ink 283">
                  <a:extLst>
                    <a:ext uri="{FF2B5EF4-FFF2-40B4-BE49-F238E27FC236}">
                      <a16:creationId xmlns:a16="http://schemas.microsoft.com/office/drawing/2014/main" id="{25CBB264-01E3-09F3-C7CF-EDF9905B0475}"/>
                    </a:ext>
                  </a:extLst>
                </p14:cNvPr>
                <p14:cNvContentPartPr/>
                <p14:nvPr/>
              </p14:nvContentPartPr>
              <p14:xfrm>
                <a:off x="2457871" y="5466941"/>
                <a:ext cx="625320" cy="182520"/>
              </p14:xfrm>
            </p:contentPart>
          </mc:Choice>
          <mc:Fallback>
            <p:pic>
              <p:nvPicPr>
                <p:cNvPr id="284" name="Ink 283">
                  <a:extLst>
                    <a:ext uri="{FF2B5EF4-FFF2-40B4-BE49-F238E27FC236}">
                      <a16:creationId xmlns:a16="http://schemas.microsoft.com/office/drawing/2014/main" id="{25CBB264-01E3-09F3-C7CF-EDF9905B0475}"/>
                    </a:ext>
                  </a:extLst>
                </p:cNvPr>
                <p:cNvPicPr/>
                <p:nvPr/>
              </p:nvPicPr>
              <p:blipFill>
                <a:blip r:embed="rId509"/>
                <a:stretch>
                  <a:fillRect/>
                </a:stretch>
              </p:blipFill>
              <p:spPr>
                <a:xfrm>
                  <a:off x="2449231" y="5458301"/>
                  <a:ext cx="6429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285" name="Ink 284">
                  <a:extLst>
                    <a:ext uri="{FF2B5EF4-FFF2-40B4-BE49-F238E27FC236}">
                      <a16:creationId xmlns:a16="http://schemas.microsoft.com/office/drawing/2014/main" id="{50D42E51-C554-AA41-1C25-D20B2B916C0A}"/>
                    </a:ext>
                  </a:extLst>
                </p14:cNvPr>
                <p14:cNvContentPartPr/>
                <p14:nvPr/>
              </p14:nvContentPartPr>
              <p14:xfrm>
                <a:off x="2782231" y="5417261"/>
                <a:ext cx="845640" cy="231120"/>
              </p14:xfrm>
            </p:contentPart>
          </mc:Choice>
          <mc:Fallback>
            <p:pic>
              <p:nvPicPr>
                <p:cNvPr id="285" name="Ink 284">
                  <a:extLst>
                    <a:ext uri="{FF2B5EF4-FFF2-40B4-BE49-F238E27FC236}">
                      <a16:creationId xmlns:a16="http://schemas.microsoft.com/office/drawing/2014/main" id="{50D42E51-C554-AA41-1C25-D20B2B916C0A}"/>
                    </a:ext>
                  </a:extLst>
                </p:cNvPr>
                <p:cNvPicPr/>
                <p:nvPr/>
              </p:nvPicPr>
              <p:blipFill>
                <a:blip r:embed="rId511"/>
                <a:stretch>
                  <a:fillRect/>
                </a:stretch>
              </p:blipFill>
              <p:spPr>
                <a:xfrm>
                  <a:off x="2773591" y="5408621"/>
                  <a:ext cx="8632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287" name="Ink 286">
                  <a:extLst>
                    <a:ext uri="{FF2B5EF4-FFF2-40B4-BE49-F238E27FC236}">
                      <a16:creationId xmlns:a16="http://schemas.microsoft.com/office/drawing/2014/main" id="{503695DC-36D5-F5DC-99A1-5CC0770487CF}"/>
                    </a:ext>
                  </a:extLst>
                </p14:cNvPr>
                <p14:cNvContentPartPr/>
                <p14:nvPr/>
              </p14:nvContentPartPr>
              <p14:xfrm>
                <a:off x="963151" y="6297821"/>
                <a:ext cx="157320" cy="174240"/>
              </p14:xfrm>
            </p:contentPart>
          </mc:Choice>
          <mc:Fallback>
            <p:pic>
              <p:nvPicPr>
                <p:cNvPr id="287" name="Ink 286">
                  <a:extLst>
                    <a:ext uri="{FF2B5EF4-FFF2-40B4-BE49-F238E27FC236}">
                      <a16:creationId xmlns:a16="http://schemas.microsoft.com/office/drawing/2014/main" id="{503695DC-36D5-F5DC-99A1-5CC0770487CF}"/>
                    </a:ext>
                  </a:extLst>
                </p:cNvPr>
                <p:cNvPicPr/>
                <p:nvPr/>
              </p:nvPicPr>
              <p:blipFill>
                <a:blip r:embed="rId513"/>
                <a:stretch>
                  <a:fillRect/>
                </a:stretch>
              </p:blipFill>
              <p:spPr>
                <a:xfrm>
                  <a:off x="954511" y="6288821"/>
                  <a:ext cx="1749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288" name="Ink 287">
                  <a:extLst>
                    <a:ext uri="{FF2B5EF4-FFF2-40B4-BE49-F238E27FC236}">
                      <a16:creationId xmlns:a16="http://schemas.microsoft.com/office/drawing/2014/main" id="{3634A725-E97D-9E3D-6E69-C99DCB87B1DD}"/>
                    </a:ext>
                  </a:extLst>
                </p14:cNvPr>
                <p14:cNvContentPartPr/>
                <p14:nvPr/>
              </p14:nvContentPartPr>
              <p14:xfrm>
                <a:off x="968911" y="6396821"/>
                <a:ext cx="83160" cy="27360"/>
              </p14:xfrm>
            </p:contentPart>
          </mc:Choice>
          <mc:Fallback>
            <p:pic>
              <p:nvPicPr>
                <p:cNvPr id="288" name="Ink 287">
                  <a:extLst>
                    <a:ext uri="{FF2B5EF4-FFF2-40B4-BE49-F238E27FC236}">
                      <a16:creationId xmlns:a16="http://schemas.microsoft.com/office/drawing/2014/main" id="{3634A725-E97D-9E3D-6E69-C99DCB87B1DD}"/>
                    </a:ext>
                  </a:extLst>
                </p:cNvPr>
                <p:cNvPicPr/>
                <p:nvPr/>
              </p:nvPicPr>
              <p:blipFill>
                <a:blip r:embed="rId515"/>
                <a:stretch>
                  <a:fillRect/>
                </a:stretch>
              </p:blipFill>
              <p:spPr>
                <a:xfrm>
                  <a:off x="959911" y="6388181"/>
                  <a:ext cx="1008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289" name="Ink 288">
                  <a:extLst>
                    <a:ext uri="{FF2B5EF4-FFF2-40B4-BE49-F238E27FC236}">
                      <a16:creationId xmlns:a16="http://schemas.microsoft.com/office/drawing/2014/main" id="{FE757075-9988-28CB-C7FE-54E473979804}"/>
                    </a:ext>
                  </a:extLst>
                </p14:cNvPr>
                <p14:cNvContentPartPr/>
                <p14:nvPr/>
              </p14:nvContentPartPr>
              <p14:xfrm>
                <a:off x="2052871" y="6029621"/>
                <a:ext cx="133200" cy="127440"/>
              </p14:xfrm>
            </p:contentPart>
          </mc:Choice>
          <mc:Fallback>
            <p:pic>
              <p:nvPicPr>
                <p:cNvPr id="289" name="Ink 288">
                  <a:extLst>
                    <a:ext uri="{FF2B5EF4-FFF2-40B4-BE49-F238E27FC236}">
                      <a16:creationId xmlns:a16="http://schemas.microsoft.com/office/drawing/2014/main" id="{FE757075-9988-28CB-C7FE-54E473979804}"/>
                    </a:ext>
                  </a:extLst>
                </p:cNvPr>
                <p:cNvPicPr/>
                <p:nvPr/>
              </p:nvPicPr>
              <p:blipFill>
                <a:blip r:embed="rId517"/>
                <a:stretch>
                  <a:fillRect/>
                </a:stretch>
              </p:blipFill>
              <p:spPr>
                <a:xfrm>
                  <a:off x="2044231" y="6020981"/>
                  <a:ext cx="1508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290" name="Ink 289">
                  <a:extLst>
                    <a:ext uri="{FF2B5EF4-FFF2-40B4-BE49-F238E27FC236}">
                      <a16:creationId xmlns:a16="http://schemas.microsoft.com/office/drawing/2014/main" id="{C223A2E8-63D4-3630-1A40-1F95573267A3}"/>
                    </a:ext>
                  </a:extLst>
                </p14:cNvPr>
                <p14:cNvContentPartPr/>
                <p14:nvPr/>
              </p14:nvContentPartPr>
              <p14:xfrm>
                <a:off x="2079871" y="6100181"/>
                <a:ext cx="79200" cy="25560"/>
              </p14:xfrm>
            </p:contentPart>
          </mc:Choice>
          <mc:Fallback>
            <p:pic>
              <p:nvPicPr>
                <p:cNvPr id="290" name="Ink 289">
                  <a:extLst>
                    <a:ext uri="{FF2B5EF4-FFF2-40B4-BE49-F238E27FC236}">
                      <a16:creationId xmlns:a16="http://schemas.microsoft.com/office/drawing/2014/main" id="{C223A2E8-63D4-3630-1A40-1F95573267A3}"/>
                    </a:ext>
                  </a:extLst>
                </p:cNvPr>
                <p:cNvPicPr/>
                <p:nvPr/>
              </p:nvPicPr>
              <p:blipFill>
                <a:blip r:embed="rId519"/>
                <a:stretch>
                  <a:fillRect/>
                </a:stretch>
              </p:blipFill>
              <p:spPr>
                <a:xfrm>
                  <a:off x="2071231" y="6091181"/>
                  <a:ext cx="968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291" name="Ink 290">
                  <a:extLst>
                    <a:ext uri="{FF2B5EF4-FFF2-40B4-BE49-F238E27FC236}">
                      <a16:creationId xmlns:a16="http://schemas.microsoft.com/office/drawing/2014/main" id="{F9373EB9-32D1-E436-3B05-5B73CCA8F31C}"/>
                    </a:ext>
                  </a:extLst>
                </p14:cNvPr>
                <p14:cNvContentPartPr/>
                <p14:nvPr/>
              </p14:nvContentPartPr>
              <p14:xfrm>
                <a:off x="2705191" y="5857901"/>
                <a:ext cx="134280" cy="210240"/>
              </p14:xfrm>
            </p:contentPart>
          </mc:Choice>
          <mc:Fallback>
            <p:pic>
              <p:nvPicPr>
                <p:cNvPr id="291" name="Ink 290">
                  <a:extLst>
                    <a:ext uri="{FF2B5EF4-FFF2-40B4-BE49-F238E27FC236}">
                      <a16:creationId xmlns:a16="http://schemas.microsoft.com/office/drawing/2014/main" id="{F9373EB9-32D1-E436-3B05-5B73CCA8F31C}"/>
                    </a:ext>
                  </a:extLst>
                </p:cNvPr>
                <p:cNvPicPr/>
                <p:nvPr/>
              </p:nvPicPr>
              <p:blipFill>
                <a:blip r:embed="rId521"/>
                <a:stretch>
                  <a:fillRect/>
                </a:stretch>
              </p:blipFill>
              <p:spPr>
                <a:xfrm>
                  <a:off x="2696191" y="5848901"/>
                  <a:ext cx="1519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292" name="Ink 291">
                  <a:extLst>
                    <a:ext uri="{FF2B5EF4-FFF2-40B4-BE49-F238E27FC236}">
                      <a16:creationId xmlns:a16="http://schemas.microsoft.com/office/drawing/2014/main" id="{993CFB0C-5295-8177-98C1-1A5677B165E1}"/>
                    </a:ext>
                  </a:extLst>
                </p14:cNvPr>
                <p14:cNvContentPartPr/>
                <p14:nvPr/>
              </p14:nvContentPartPr>
              <p14:xfrm>
                <a:off x="3161311" y="5692301"/>
                <a:ext cx="144000" cy="214560"/>
              </p14:xfrm>
            </p:contentPart>
          </mc:Choice>
          <mc:Fallback>
            <p:pic>
              <p:nvPicPr>
                <p:cNvPr id="292" name="Ink 291">
                  <a:extLst>
                    <a:ext uri="{FF2B5EF4-FFF2-40B4-BE49-F238E27FC236}">
                      <a16:creationId xmlns:a16="http://schemas.microsoft.com/office/drawing/2014/main" id="{993CFB0C-5295-8177-98C1-1A5677B165E1}"/>
                    </a:ext>
                  </a:extLst>
                </p:cNvPr>
                <p:cNvPicPr/>
                <p:nvPr/>
              </p:nvPicPr>
              <p:blipFill>
                <a:blip r:embed="rId523"/>
                <a:stretch>
                  <a:fillRect/>
                </a:stretch>
              </p:blipFill>
              <p:spPr>
                <a:xfrm>
                  <a:off x="3152311" y="5683301"/>
                  <a:ext cx="1616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293" name="Ink 292">
                  <a:extLst>
                    <a:ext uri="{FF2B5EF4-FFF2-40B4-BE49-F238E27FC236}">
                      <a16:creationId xmlns:a16="http://schemas.microsoft.com/office/drawing/2014/main" id="{BAAD502F-DF76-31A7-CD3F-98FA654F5D07}"/>
                    </a:ext>
                  </a:extLst>
                </p14:cNvPr>
                <p14:cNvContentPartPr/>
                <p14:nvPr/>
              </p14:nvContentPartPr>
              <p14:xfrm>
                <a:off x="3686911" y="5663141"/>
                <a:ext cx="142560" cy="169200"/>
              </p14:xfrm>
            </p:contentPart>
          </mc:Choice>
          <mc:Fallback>
            <p:pic>
              <p:nvPicPr>
                <p:cNvPr id="293" name="Ink 292">
                  <a:extLst>
                    <a:ext uri="{FF2B5EF4-FFF2-40B4-BE49-F238E27FC236}">
                      <a16:creationId xmlns:a16="http://schemas.microsoft.com/office/drawing/2014/main" id="{BAAD502F-DF76-31A7-CD3F-98FA654F5D07}"/>
                    </a:ext>
                  </a:extLst>
                </p:cNvPr>
                <p:cNvPicPr/>
                <p:nvPr/>
              </p:nvPicPr>
              <p:blipFill>
                <a:blip r:embed="rId525"/>
                <a:stretch>
                  <a:fillRect/>
                </a:stretch>
              </p:blipFill>
              <p:spPr>
                <a:xfrm>
                  <a:off x="3677911" y="5654501"/>
                  <a:ext cx="1602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295" name="Ink 294">
                  <a:extLst>
                    <a:ext uri="{FF2B5EF4-FFF2-40B4-BE49-F238E27FC236}">
                      <a16:creationId xmlns:a16="http://schemas.microsoft.com/office/drawing/2014/main" id="{06138A19-1596-4562-1531-6BA1F0A2217C}"/>
                    </a:ext>
                  </a:extLst>
                </p14:cNvPr>
                <p14:cNvContentPartPr/>
                <p14:nvPr/>
              </p14:nvContentPartPr>
              <p14:xfrm>
                <a:off x="4314391" y="5578541"/>
                <a:ext cx="132480" cy="160200"/>
              </p14:xfrm>
            </p:contentPart>
          </mc:Choice>
          <mc:Fallback>
            <p:pic>
              <p:nvPicPr>
                <p:cNvPr id="295" name="Ink 294">
                  <a:extLst>
                    <a:ext uri="{FF2B5EF4-FFF2-40B4-BE49-F238E27FC236}">
                      <a16:creationId xmlns:a16="http://schemas.microsoft.com/office/drawing/2014/main" id="{06138A19-1596-4562-1531-6BA1F0A2217C}"/>
                    </a:ext>
                  </a:extLst>
                </p:cNvPr>
                <p:cNvPicPr/>
                <p:nvPr/>
              </p:nvPicPr>
              <p:blipFill>
                <a:blip r:embed="rId527"/>
                <a:stretch>
                  <a:fillRect/>
                </a:stretch>
              </p:blipFill>
              <p:spPr>
                <a:xfrm>
                  <a:off x="4305751" y="5569541"/>
                  <a:ext cx="1501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296" name="Ink 295">
                  <a:extLst>
                    <a:ext uri="{FF2B5EF4-FFF2-40B4-BE49-F238E27FC236}">
                      <a16:creationId xmlns:a16="http://schemas.microsoft.com/office/drawing/2014/main" id="{3B7D7263-1452-F0CD-BD39-CF91CB4341BC}"/>
                    </a:ext>
                  </a:extLst>
                </p14:cNvPr>
                <p14:cNvContentPartPr/>
                <p14:nvPr/>
              </p14:nvContentPartPr>
              <p14:xfrm>
                <a:off x="3291631" y="5231141"/>
                <a:ext cx="57240" cy="134280"/>
              </p14:xfrm>
            </p:contentPart>
          </mc:Choice>
          <mc:Fallback>
            <p:pic>
              <p:nvPicPr>
                <p:cNvPr id="296" name="Ink 295">
                  <a:extLst>
                    <a:ext uri="{FF2B5EF4-FFF2-40B4-BE49-F238E27FC236}">
                      <a16:creationId xmlns:a16="http://schemas.microsoft.com/office/drawing/2014/main" id="{3B7D7263-1452-F0CD-BD39-CF91CB4341BC}"/>
                    </a:ext>
                  </a:extLst>
                </p:cNvPr>
                <p:cNvPicPr/>
                <p:nvPr/>
              </p:nvPicPr>
              <p:blipFill>
                <a:blip r:embed="rId529"/>
                <a:stretch>
                  <a:fillRect/>
                </a:stretch>
              </p:blipFill>
              <p:spPr>
                <a:xfrm>
                  <a:off x="3282631" y="5222501"/>
                  <a:ext cx="748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297" name="Ink 296">
                  <a:extLst>
                    <a:ext uri="{FF2B5EF4-FFF2-40B4-BE49-F238E27FC236}">
                      <a16:creationId xmlns:a16="http://schemas.microsoft.com/office/drawing/2014/main" id="{99E372A7-EEB1-FE6D-BCC8-AEA3919D0B2A}"/>
                    </a:ext>
                  </a:extLst>
                </p14:cNvPr>
                <p14:cNvContentPartPr/>
                <p14:nvPr/>
              </p14:nvContentPartPr>
              <p14:xfrm>
                <a:off x="3332671" y="5279741"/>
                <a:ext cx="347040" cy="19800"/>
              </p14:xfrm>
            </p:contentPart>
          </mc:Choice>
          <mc:Fallback>
            <p:pic>
              <p:nvPicPr>
                <p:cNvPr id="297" name="Ink 296">
                  <a:extLst>
                    <a:ext uri="{FF2B5EF4-FFF2-40B4-BE49-F238E27FC236}">
                      <a16:creationId xmlns:a16="http://schemas.microsoft.com/office/drawing/2014/main" id="{99E372A7-EEB1-FE6D-BCC8-AEA3919D0B2A}"/>
                    </a:ext>
                  </a:extLst>
                </p:cNvPr>
                <p:cNvPicPr/>
                <p:nvPr/>
              </p:nvPicPr>
              <p:blipFill>
                <a:blip r:embed="rId531"/>
                <a:stretch>
                  <a:fillRect/>
                </a:stretch>
              </p:blipFill>
              <p:spPr>
                <a:xfrm>
                  <a:off x="3324031" y="5271101"/>
                  <a:ext cx="3646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298" name="Ink 297">
                  <a:extLst>
                    <a:ext uri="{FF2B5EF4-FFF2-40B4-BE49-F238E27FC236}">
                      <a16:creationId xmlns:a16="http://schemas.microsoft.com/office/drawing/2014/main" id="{E32B7AC8-BC9E-6EF4-1364-348523272CDA}"/>
                    </a:ext>
                  </a:extLst>
                </p14:cNvPr>
                <p14:cNvContentPartPr/>
                <p14:nvPr/>
              </p14:nvContentPartPr>
              <p14:xfrm>
                <a:off x="3853951" y="4991741"/>
                <a:ext cx="488880" cy="429120"/>
              </p14:xfrm>
            </p:contentPart>
          </mc:Choice>
          <mc:Fallback>
            <p:pic>
              <p:nvPicPr>
                <p:cNvPr id="298" name="Ink 297">
                  <a:extLst>
                    <a:ext uri="{FF2B5EF4-FFF2-40B4-BE49-F238E27FC236}">
                      <a16:creationId xmlns:a16="http://schemas.microsoft.com/office/drawing/2014/main" id="{E32B7AC8-BC9E-6EF4-1364-348523272CDA}"/>
                    </a:ext>
                  </a:extLst>
                </p:cNvPr>
                <p:cNvPicPr/>
                <p:nvPr/>
              </p:nvPicPr>
              <p:blipFill>
                <a:blip r:embed="rId533"/>
                <a:stretch>
                  <a:fillRect/>
                </a:stretch>
              </p:blipFill>
              <p:spPr>
                <a:xfrm>
                  <a:off x="3844951" y="4982741"/>
                  <a:ext cx="50652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299" name="Ink 298">
                  <a:extLst>
                    <a:ext uri="{FF2B5EF4-FFF2-40B4-BE49-F238E27FC236}">
                      <a16:creationId xmlns:a16="http://schemas.microsoft.com/office/drawing/2014/main" id="{E86A6B26-EC8B-455B-A089-B22D0A721504}"/>
                    </a:ext>
                  </a:extLst>
                </p14:cNvPr>
                <p14:cNvContentPartPr/>
                <p14:nvPr/>
              </p14:nvContentPartPr>
              <p14:xfrm>
                <a:off x="3905431" y="5122781"/>
                <a:ext cx="116280" cy="146880"/>
              </p14:xfrm>
            </p:contentPart>
          </mc:Choice>
          <mc:Fallback>
            <p:pic>
              <p:nvPicPr>
                <p:cNvPr id="299" name="Ink 298">
                  <a:extLst>
                    <a:ext uri="{FF2B5EF4-FFF2-40B4-BE49-F238E27FC236}">
                      <a16:creationId xmlns:a16="http://schemas.microsoft.com/office/drawing/2014/main" id="{E86A6B26-EC8B-455B-A089-B22D0A721504}"/>
                    </a:ext>
                  </a:extLst>
                </p:cNvPr>
                <p:cNvPicPr/>
                <p:nvPr/>
              </p:nvPicPr>
              <p:blipFill>
                <a:blip r:embed="rId535"/>
                <a:stretch>
                  <a:fillRect/>
                </a:stretch>
              </p:blipFill>
              <p:spPr>
                <a:xfrm>
                  <a:off x="3896431" y="5113781"/>
                  <a:ext cx="1339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00" name="Ink 299">
                  <a:extLst>
                    <a:ext uri="{FF2B5EF4-FFF2-40B4-BE49-F238E27FC236}">
                      <a16:creationId xmlns:a16="http://schemas.microsoft.com/office/drawing/2014/main" id="{5E0A3D9C-4610-D01C-0631-E7F15F8306A6}"/>
                    </a:ext>
                  </a:extLst>
                </p14:cNvPr>
                <p14:cNvContentPartPr/>
                <p14:nvPr/>
              </p14:nvContentPartPr>
              <p14:xfrm>
                <a:off x="4089751" y="5191181"/>
                <a:ext cx="43200" cy="50040"/>
              </p14:xfrm>
            </p:contentPart>
          </mc:Choice>
          <mc:Fallback>
            <p:pic>
              <p:nvPicPr>
                <p:cNvPr id="300" name="Ink 299">
                  <a:extLst>
                    <a:ext uri="{FF2B5EF4-FFF2-40B4-BE49-F238E27FC236}">
                      <a16:creationId xmlns:a16="http://schemas.microsoft.com/office/drawing/2014/main" id="{5E0A3D9C-4610-D01C-0631-E7F15F8306A6}"/>
                    </a:ext>
                  </a:extLst>
                </p:cNvPr>
                <p:cNvPicPr/>
                <p:nvPr/>
              </p:nvPicPr>
              <p:blipFill>
                <a:blip r:embed="rId537"/>
                <a:stretch>
                  <a:fillRect/>
                </a:stretch>
              </p:blipFill>
              <p:spPr>
                <a:xfrm>
                  <a:off x="4080751" y="5182541"/>
                  <a:ext cx="608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01" name="Ink 300">
                  <a:extLst>
                    <a:ext uri="{FF2B5EF4-FFF2-40B4-BE49-F238E27FC236}">
                      <a16:creationId xmlns:a16="http://schemas.microsoft.com/office/drawing/2014/main" id="{45BEEABF-1A4F-8246-BF9E-F2673B33F770}"/>
                    </a:ext>
                  </a:extLst>
                </p14:cNvPr>
                <p14:cNvContentPartPr/>
                <p14:nvPr/>
              </p14:nvContentPartPr>
              <p14:xfrm>
                <a:off x="4198111" y="5171741"/>
                <a:ext cx="91800" cy="69120"/>
              </p14:xfrm>
            </p:contentPart>
          </mc:Choice>
          <mc:Fallback>
            <p:pic>
              <p:nvPicPr>
                <p:cNvPr id="301" name="Ink 300">
                  <a:extLst>
                    <a:ext uri="{FF2B5EF4-FFF2-40B4-BE49-F238E27FC236}">
                      <a16:creationId xmlns:a16="http://schemas.microsoft.com/office/drawing/2014/main" id="{45BEEABF-1A4F-8246-BF9E-F2673B33F770}"/>
                    </a:ext>
                  </a:extLst>
                </p:cNvPr>
                <p:cNvPicPr/>
                <p:nvPr/>
              </p:nvPicPr>
              <p:blipFill>
                <a:blip r:embed="rId539"/>
                <a:stretch>
                  <a:fillRect/>
                </a:stretch>
              </p:blipFill>
              <p:spPr>
                <a:xfrm>
                  <a:off x="4189471" y="5163101"/>
                  <a:ext cx="1094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03" name="Ink 302">
                  <a:extLst>
                    <a:ext uri="{FF2B5EF4-FFF2-40B4-BE49-F238E27FC236}">
                      <a16:creationId xmlns:a16="http://schemas.microsoft.com/office/drawing/2014/main" id="{BB821247-5B97-6578-C72D-75D1796A66AB}"/>
                    </a:ext>
                  </a:extLst>
                </p14:cNvPr>
                <p14:cNvContentPartPr/>
                <p14:nvPr/>
              </p14:nvContentPartPr>
              <p14:xfrm>
                <a:off x="3840631" y="5003621"/>
                <a:ext cx="386640" cy="50040"/>
              </p14:xfrm>
            </p:contentPart>
          </mc:Choice>
          <mc:Fallback>
            <p:pic>
              <p:nvPicPr>
                <p:cNvPr id="303" name="Ink 302">
                  <a:extLst>
                    <a:ext uri="{FF2B5EF4-FFF2-40B4-BE49-F238E27FC236}">
                      <a16:creationId xmlns:a16="http://schemas.microsoft.com/office/drawing/2014/main" id="{BB821247-5B97-6578-C72D-75D1796A66AB}"/>
                    </a:ext>
                  </a:extLst>
                </p:cNvPr>
                <p:cNvPicPr/>
                <p:nvPr/>
              </p:nvPicPr>
              <p:blipFill>
                <a:blip r:embed="rId541"/>
                <a:stretch>
                  <a:fillRect/>
                </a:stretch>
              </p:blipFill>
              <p:spPr>
                <a:xfrm>
                  <a:off x="3831991" y="4994981"/>
                  <a:ext cx="4042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04" name="Ink 303">
                  <a:extLst>
                    <a:ext uri="{FF2B5EF4-FFF2-40B4-BE49-F238E27FC236}">
                      <a16:creationId xmlns:a16="http://schemas.microsoft.com/office/drawing/2014/main" id="{D5436D4B-59BE-32C5-9907-667971960B13}"/>
                    </a:ext>
                  </a:extLst>
                </p14:cNvPr>
                <p14:cNvContentPartPr/>
                <p14:nvPr/>
              </p14:nvContentPartPr>
              <p14:xfrm>
                <a:off x="3863671" y="5063381"/>
                <a:ext cx="360" cy="360"/>
              </p14:xfrm>
            </p:contentPart>
          </mc:Choice>
          <mc:Fallback>
            <p:pic>
              <p:nvPicPr>
                <p:cNvPr id="304" name="Ink 303">
                  <a:extLst>
                    <a:ext uri="{FF2B5EF4-FFF2-40B4-BE49-F238E27FC236}">
                      <a16:creationId xmlns:a16="http://schemas.microsoft.com/office/drawing/2014/main" id="{D5436D4B-59BE-32C5-9907-667971960B13}"/>
                    </a:ext>
                  </a:extLst>
                </p:cNvPr>
                <p:cNvPicPr/>
                <p:nvPr/>
              </p:nvPicPr>
              <p:blipFill>
                <a:blip r:embed="rId543"/>
                <a:stretch>
                  <a:fillRect/>
                </a:stretch>
              </p:blipFill>
              <p:spPr>
                <a:xfrm>
                  <a:off x="3855031" y="505474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06" name="Ink 305">
                  <a:extLst>
                    <a:ext uri="{FF2B5EF4-FFF2-40B4-BE49-F238E27FC236}">
                      <a16:creationId xmlns:a16="http://schemas.microsoft.com/office/drawing/2014/main" id="{42D50A25-022C-FC05-2D0B-792005E8789E}"/>
                    </a:ext>
                  </a:extLst>
                </p14:cNvPr>
                <p14:cNvContentPartPr/>
                <p14:nvPr/>
              </p14:nvContentPartPr>
              <p14:xfrm>
                <a:off x="3844231" y="5048981"/>
                <a:ext cx="11160" cy="101160"/>
              </p14:xfrm>
            </p:contentPart>
          </mc:Choice>
          <mc:Fallback>
            <p:pic>
              <p:nvPicPr>
                <p:cNvPr id="306" name="Ink 305">
                  <a:extLst>
                    <a:ext uri="{FF2B5EF4-FFF2-40B4-BE49-F238E27FC236}">
                      <a16:creationId xmlns:a16="http://schemas.microsoft.com/office/drawing/2014/main" id="{42D50A25-022C-FC05-2D0B-792005E8789E}"/>
                    </a:ext>
                  </a:extLst>
                </p:cNvPr>
                <p:cNvPicPr/>
                <p:nvPr/>
              </p:nvPicPr>
              <p:blipFill>
                <a:blip r:embed="rId545"/>
                <a:stretch>
                  <a:fillRect/>
                </a:stretch>
              </p:blipFill>
              <p:spPr>
                <a:xfrm>
                  <a:off x="3835591" y="5040341"/>
                  <a:ext cx="288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07" name="Ink 306">
                  <a:extLst>
                    <a:ext uri="{FF2B5EF4-FFF2-40B4-BE49-F238E27FC236}">
                      <a16:creationId xmlns:a16="http://schemas.microsoft.com/office/drawing/2014/main" id="{C1CE52D7-60BC-BE5E-DD1B-0527D2D83CE7}"/>
                    </a:ext>
                  </a:extLst>
                </p14:cNvPr>
                <p14:cNvContentPartPr/>
                <p14:nvPr/>
              </p14:nvContentPartPr>
              <p14:xfrm>
                <a:off x="4001551" y="5013701"/>
                <a:ext cx="253800" cy="20160"/>
              </p14:xfrm>
            </p:contentPart>
          </mc:Choice>
          <mc:Fallback>
            <p:pic>
              <p:nvPicPr>
                <p:cNvPr id="307" name="Ink 306">
                  <a:extLst>
                    <a:ext uri="{FF2B5EF4-FFF2-40B4-BE49-F238E27FC236}">
                      <a16:creationId xmlns:a16="http://schemas.microsoft.com/office/drawing/2014/main" id="{C1CE52D7-60BC-BE5E-DD1B-0527D2D83CE7}"/>
                    </a:ext>
                  </a:extLst>
                </p:cNvPr>
                <p:cNvPicPr/>
                <p:nvPr/>
              </p:nvPicPr>
              <p:blipFill>
                <a:blip r:embed="rId547"/>
                <a:stretch>
                  <a:fillRect/>
                </a:stretch>
              </p:blipFill>
              <p:spPr>
                <a:xfrm>
                  <a:off x="3992911" y="5005061"/>
                  <a:ext cx="2714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28" name="Ink 327">
                  <a:extLst>
                    <a:ext uri="{FF2B5EF4-FFF2-40B4-BE49-F238E27FC236}">
                      <a16:creationId xmlns:a16="http://schemas.microsoft.com/office/drawing/2014/main" id="{FEF1074D-66C5-D79A-96DF-AB3DBC5CADFE}"/>
                    </a:ext>
                  </a:extLst>
                </p14:cNvPr>
                <p14:cNvContentPartPr/>
                <p14:nvPr/>
              </p14:nvContentPartPr>
              <p14:xfrm>
                <a:off x="1503871" y="5000021"/>
                <a:ext cx="85320" cy="209520"/>
              </p14:xfrm>
            </p:contentPart>
          </mc:Choice>
          <mc:Fallback>
            <p:pic>
              <p:nvPicPr>
                <p:cNvPr id="328" name="Ink 327">
                  <a:extLst>
                    <a:ext uri="{FF2B5EF4-FFF2-40B4-BE49-F238E27FC236}">
                      <a16:creationId xmlns:a16="http://schemas.microsoft.com/office/drawing/2014/main" id="{FEF1074D-66C5-D79A-96DF-AB3DBC5CADFE}"/>
                    </a:ext>
                  </a:extLst>
                </p:cNvPr>
                <p:cNvPicPr/>
                <p:nvPr/>
              </p:nvPicPr>
              <p:blipFill>
                <a:blip r:embed="rId549"/>
                <a:stretch>
                  <a:fillRect/>
                </a:stretch>
              </p:blipFill>
              <p:spPr>
                <a:xfrm>
                  <a:off x="1495231" y="4991381"/>
                  <a:ext cx="1029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29" name="Ink 328">
                  <a:extLst>
                    <a:ext uri="{FF2B5EF4-FFF2-40B4-BE49-F238E27FC236}">
                      <a16:creationId xmlns:a16="http://schemas.microsoft.com/office/drawing/2014/main" id="{60FA1D34-39E4-F8B6-0F71-1AC6BBA65624}"/>
                    </a:ext>
                  </a:extLst>
                </p14:cNvPr>
                <p14:cNvContentPartPr/>
                <p14:nvPr/>
              </p14:nvContentPartPr>
              <p14:xfrm>
                <a:off x="1503871" y="5188301"/>
                <a:ext cx="136800" cy="63360"/>
              </p14:xfrm>
            </p:contentPart>
          </mc:Choice>
          <mc:Fallback>
            <p:pic>
              <p:nvPicPr>
                <p:cNvPr id="329" name="Ink 328">
                  <a:extLst>
                    <a:ext uri="{FF2B5EF4-FFF2-40B4-BE49-F238E27FC236}">
                      <a16:creationId xmlns:a16="http://schemas.microsoft.com/office/drawing/2014/main" id="{60FA1D34-39E4-F8B6-0F71-1AC6BBA65624}"/>
                    </a:ext>
                  </a:extLst>
                </p:cNvPr>
                <p:cNvPicPr/>
                <p:nvPr/>
              </p:nvPicPr>
              <p:blipFill>
                <a:blip r:embed="rId551"/>
                <a:stretch>
                  <a:fillRect/>
                </a:stretch>
              </p:blipFill>
              <p:spPr>
                <a:xfrm>
                  <a:off x="1495231" y="5179661"/>
                  <a:ext cx="1544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30" name="Ink 329">
                  <a:extLst>
                    <a:ext uri="{FF2B5EF4-FFF2-40B4-BE49-F238E27FC236}">
                      <a16:creationId xmlns:a16="http://schemas.microsoft.com/office/drawing/2014/main" id="{14C186A1-4093-BA6E-9B96-5D47E7538231}"/>
                    </a:ext>
                  </a:extLst>
                </p14:cNvPr>
                <p14:cNvContentPartPr/>
                <p14:nvPr/>
              </p14:nvContentPartPr>
              <p14:xfrm>
                <a:off x="1209751" y="4747301"/>
                <a:ext cx="194400" cy="151920"/>
              </p14:xfrm>
            </p:contentPart>
          </mc:Choice>
          <mc:Fallback>
            <p:pic>
              <p:nvPicPr>
                <p:cNvPr id="330" name="Ink 329">
                  <a:extLst>
                    <a:ext uri="{FF2B5EF4-FFF2-40B4-BE49-F238E27FC236}">
                      <a16:creationId xmlns:a16="http://schemas.microsoft.com/office/drawing/2014/main" id="{14C186A1-4093-BA6E-9B96-5D47E7538231}"/>
                    </a:ext>
                  </a:extLst>
                </p:cNvPr>
                <p:cNvPicPr/>
                <p:nvPr/>
              </p:nvPicPr>
              <p:blipFill>
                <a:blip r:embed="rId553"/>
                <a:stretch>
                  <a:fillRect/>
                </a:stretch>
              </p:blipFill>
              <p:spPr>
                <a:xfrm>
                  <a:off x="1200751" y="4738661"/>
                  <a:ext cx="2120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31" name="Ink 330">
                  <a:extLst>
                    <a:ext uri="{FF2B5EF4-FFF2-40B4-BE49-F238E27FC236}">
                      <a16:creationId xmlns:a16="http://schemas.microsoft.com/office/drawing/2014/main" id="{079D826B-6B30-309E-9987-02BE805AE076}"/>
                    </a:ext>
                  </a:extLst>
                </p14:cNvPr>
                <p14:cNvContentPartPr/>
                <p14:nvPr/>
              </p14:nvContentPartPr>
              <p14:xfrm>
                <a:off x="1235671" y="4920821"/>
                <a:ext cx="183600" cy="115200"/>
              </p14:xfrm>
            </p:contentPart>
          </mc:Choice>
          <mc:Fallback>
            <p:pic>
              <p:nvPicPr>
                <p:cNvPr id="331" name="Ink 330">
                  <a:extLst>
                    <a:ext uri="{FF2B5EF4-FFF2-40B4-BE49-F238E27FC236}">
                      <a16:creationId xmlns:a16="http://schemas.microsoft.com/office/drawing/2014/main" id="{079D826B-6B30-309E-9987-02BE805AE076}"/>
                    </a:ext>
                  </a:extLst>
                </p:cNvPr>
                <p:cNvPicPr/>
                <p:nvPr/>
              </p:nvPicPr>
              <p:blipFill>
                <a:blip r:embed="rId555"/>
                <a:stretch>
                  <a:fillRect/>
                </a:stretch>
              </p:blipFill>
              <p:spPr>
                <a:xfrm>
                  <a:off x="1226671" y="4912181"/>
                  <a:ext cx="2012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33" name="Ink 332">
                  <a:extLst>
                    <a:ext uri="{FF2B5EF4-FFF2-40B4-BE49-F238E27FC236}">
                      <a16:creationId xmlns:a16="http://schemas.microsoft.com/office/drawing/2014/main" id="{D5D847B0-94F5-5744-4F09-7BE8FD457902}"/>
                    </a:ext>
                  </a:extLst>
                </p14:cNvPr>
                <p14:cNvContentPartPr/>
                <p14:nvPr/>
              </p14:nvContentPartPr>
              <p14:xfrm>
                <a:off x="1421791" y="4749461"/>
                <a:ext cx="93960" cy="85320"/>
              </p14:xfrm>
            </p:contentPart>
          </mc:Choice>
          <mc:Fallback>
            <p:pic>
              <p:nvPicPr>
                <p:cNvPr id="333" name="Ink 332">
                  <a:extLst>
                    <a:ext uri="{FF2B5EF4-FFF2-40B4-BE49-F238E27FC236}">
                      <a16:creationId xmlns:a16="http://schemas.microsoft.com/office/drawing/2014/main" id="{D5D847B0-94F5-5744-4F09-7BE8FD457902}"/>
                    </a:ext>
                  </a:extLst>
                </p:cNvPr>
                <p:cNvPicPr/>
                <p:nvPr/>
              </p:nvPicPr>
              <p:blipFill>
                <a:blip r:embed="rId557"/>
                <a:stretch>
                  <a:fillRect/>
                </a:stretch>
              </p:blipFill>
              <p:spPr>
                <a:xfrm>
                  <a:off x="1412791" y="4740461"/>
                  <a:ext cx="1116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34" name="Ink 333">
                  <a:extLst>
                    <a:ext uri="{FF2B5EF4-FFF2-40B4-BE49-F238E27FC236}">
                      <a16:creationId xmlns:a16="http://schemas.microsoft.com/office/drawing/2014/main" id="{9AED5699-A8DA-4FE0-79B4-A3CFA5308FD4}"/>
                    </a:ext>
                  </a:extLst>
                </p14:cNvPr>
                <p14:cNvContentPartPr/>
                <p14:nvPr/>
              </p14:nvContentPartPr>
              <p14:xfrm>
                <a:off x="1401631" y="4827581"/>
                <a:ext cx="192600" cy="154440"/>
              </p14:xfrm>
            </p:contentPart>
          </mc:Choice>
          <mc:Fallback>
            <p:pic>
              <p:nvPicPr>
                <p:cNvPr id="334" name="Ink 333">
                  <a:extLst>
                    <a:ext uri="{FF2B5EF4-FFF2-40B4-BE49-F238E27FC236}">
                      <a16:creationId xmlns:a16="http://schemas.microsoft.com/office/drawing/2014/main" id="{9AED5699-A8DA-4FE0-79B4-A3CFA5308FD4}"/>
                    </a:ext>
                  </a:extLst>
                </p:cNvPr>
                <p:cNvPicPr/>
                <p:nvPr/>
              </p:nvPicPr>
              <p:blipFill>
                <a:blip r:embed="rId559"/>
                <a:stretch>
                  <a:fillRect/>
                </a:stretch>
              </p:blipFill>
              <p:spPr>
                <a:xfrm>
                  <a:off x="1392991" y="4818581"/>
                  <a:ext cx="2102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36" name="Ink 335">
                  <a:extLst>
                    <a:ext uri="{FF2B5EF4-FFF2-40B4-BE49-F238E27FC236}">
                      <a16:creationId xmlns:a16="http://schemas.microsoft.com/office/drawing/2014/main" id="{57FB3A78-1117-D8F3-5FD1-780EBB172638}"/>
                    </a:ext>
                  </a:extLst>
                </p14:cNvPr>
                <p14:cNvContentPartPr/>
                <p14:nvPr/>
              </p14:nvContentPartPr>
              <p14:xfrm>
                <a:off x="8229391" y="6271901"/>
                <a:ext cx="20520" cy="232560"/>
              </p14:xfrm>
            </p:contentPart>
          </mc:Choice>
          <mc:Fallback>
            <p:pic>
              <p:nvPicPr>
                <p:cNvPr id="336" name="Ink 335">
                  <a:extLst>
                    <a:ext uri="{FF2B5EF4-FFF2-40B4-BE49-F238E27FC236}">
                      <a16:creationId xmlns:a16="http://schemas.microsoft.com/office/drawing/2014/main" id="{57FB3A78-1117-D8F3-5FD1-780EBB172638}"/>
                    </a:ext>
                  </a:extLst>
                </p:cNvPr>
                <p:cNvPicPr/>
                <p:nvPr/>
              </p:nvPicPr>
              <p:blipFill>
                <a:blip r:embed="rId561"/>
                <a:stretch>
                  <a:fillRect/>
                </a:stretch>
              </p:blipFill>
              <p:spPr>
                <a:xfrm>
                  <a:off x="8220391" y="6262901"/>
                  <a:ext cx="381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37" name="Ink 336">
                  <a:extLst>
                    <a:ext uri="{FF2B5EF4-FFF2-40B4-BE49-F238E27FC236}">
                      <a16:creationId xmlns:a16="http://schemas.microsoft.com/office/drawing/2014/main" id="{C19E5437-355E-AB7D-A85D-C32F718D702D}"/>
                    </a:ext>
                  </a:extLst>
                </p14:cNvPr>
                <p14:cNvContentPartPr/>
                <p14:nvPr/>
              </p14:nvContentPartPr>
              <p14:xfrm>
                <a:off x="8186911" y="6187301"/>
                <a:ext cx="220320" cy="219960"/>
              </p14:xfrm>
            </p:contentPart>
          </mc:Choice>
          <mc:Fallback>
            <p:pic>
              <p:nvPicPr>
                <p:cNvPr id="337" name="Ink 336">
                  <a:extLst>
                    <a:ext uri="{FF2B5EF4-FFF2-40B4-BE49-F238E27FC236}">
                      <a16:creationId xmlns:a16="http://schemas.microsoft.com/office/drawing/2014/main" id="{C19E5437-355E-AB7D-A85D-C32F718D702D}"/>
                    </a:ext>
                  </a:extLst>
                </p:cNvPr>
                <p:cNvPicPr/>
                <p:nvPr/>
              </p:nvPicPr>
              <p:blipFill>
                <a:blip r:embed="rId563"/>
                <a:stretch>
                  <a:fillRect/>
                </a:stretch>
              </p:blipFill>
              <p:spPr>
                <a:xfrm>
                  <a:off x="8177911" y="6178301"/>
                  <a:ext cx="2379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38" name="Ink 337">
                  <a:extLst>
                    <a:ext uri="{FF2B5EF4-FFF2-40B4-BE49-F238E27FC236}">
                      <a16:creationId xmlns:a16="http://schemas.microsoft.com/office/drawing/2014/main" id="{18F1A9D6-4336-62FC-648D-B39173414E88}"/>
                    </a:ext>
                  </a:extLst>
                </p14:cNvPr>
                <p14:cNvContentPartPr/>
                <p14:nvPr/>
              </p14:nvContentPartPr>
              <p14:xfrm>
                <a:off x="8446111" y="6226901"/>
                <a:ext cx="116640" cy="124920"/>
              </p14:xfrm>
            </p:contentPart>
          </mc:Choice>
          <mc:Fallback>
            <p:pic>
              <p:nvPicPr>
                <p:cNvPr id="338" name="Ink 337">
                  <a:extLst>
                    <a:ext uri="{FF2B5EF4-FFF2-40B4-BE49-F238E27FC236}">
                      <a16:creationId xmlns:a16="http://schemas.microsoft.com/office/drawing/2014/main" id="{18F1A9D6-4336-62FC-648D-B39173414E88}"/>
                    </a:ext>
                  </a:extLst>
                </p:cNvPr>
                <p:cNvPicPr/>
                <p:nvPr/>
              </p:nvPicPr>
              <p:blipFill>
                <a:blip r:embed="rId565"/>
                <a:stretch>
                  <a:fillRect/>
                </a:stretch>
              </p:blipFill>
              <p:spPr>
                <a:xfrm>
                  <a:off x="8437111" y="6218261"/>
                  <a:ext cx="1342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39" name="Ink 338">
                  <a:extLst>
                    <a:ext uri="{FF2B5EF4-FFF2-40B4-BE49-F238E27FC236}">
                      <a16:creationId xmlns:a16="http://schemas.microsoft.com/office/drawing/2014/main" id="{5D695970-BEFE-A250-1187-E0BC57857CD1}"/>
                    </a:ext>
                  </a:extLst>
                </p14:cNvPr>
                <p14:cNvContentPartPr/>
                <p14:nvPr/>
              </p14:nvContentPartPr>
              <p14:xfrm>
                <a:off x="8622151" y="6117461"/>
                <a:ext cx="110880" cy="166680"/>
              </p14:xfrm>
            </p:contentPart>
          </mc:Choice>
          <mc:Fallback>
            <p:pic>
              <p:nvPicPr>
                <p:cNvPr id="339" name="Ink 338">
                  <a:extLst>
                    <a:ext uri="{FF2B5EF4-FFF2-40B4-BE49-F238E27FC236}">
                      <a16:creationId xmlns:a16="http://schemas.microsoft.com/office/drawing/2014/main" id="{5D695970-BEFE-A250-1187-E0BC57857CD1}"/>
                    </a:ext>
                  </a:extLst>
                </p:cNvPr>
                <p:cNvPicPr/>
                <p:nvPr/>
              </p:nvPicPr>
              <p:blipFill>
                <a:blip r:embed="rId567"/>
                <a:stretch>
                  <a:fillRect/>
                </a:stretch>
              </p:blipFill>
              <p:spPr>
                <a:xfrm>
                  <a:off x="8613511" y="6108461"/>
                  <a:ext cx="1285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40" name="Ink 339">
                  <a:extLst>
                    <a:ext uri="{FF2B5EF4-FFF2-40B4-BE49-F238E27FC236}">
                      <a16:creationId xmlns:a16="http://schemas.microsoft.com/office/drawing/2014/main" id="{CFA49893-9835-D7A1-5DFF-70F7A2B65F96}"/>
                    </a:ext>
                  </a:extLst>
                </p14:cNvPr>
                <p14:cNvContentPartPr/>
                <p14:nvPr/>
              </p14:nvContentPartPr>
              <p14:xfrm>
                <a:off x="8816911" y="6115301"/>
                <a:ext cx="108720" cy="127800"/>
              </p14:xfrm>
            </p:contentPart>
          </mc:Choice>
          <mc:Fallback>
            <p:pic>
              <p:nvPicPr>
                <p:cNvPr id="340" name="Ink 339">
                  <a:extLst>
                    <a:ext uri="{FF2B5EF4-FFF2-40B4-BE49-F238E27FC236}">
                      <a16:creationId xmlns:a16="http://schemas.microsoft.com/office/drawing/2014/main" id="{CFA49893-9835-D7A1-5DFF-70F7A2B65F96}"/>
                    </a:ext>
                  </a:extLst>
                </p:cNvPr>
                <p:cNvPicPr/>
                <p:nvPr/>
              </p:nvPicPr>
              <p:blipFill>
                <a:blip r:embed="rId569"/>
                <a:stretch>
                  <a:fillRect/>
                </a:stretch>
              </p:blipFill>
              <p:spPr>
                <a:xfrm>
                  <a:off x="8807911" y="6106661"/>
                  <a:ext cx="1263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41" name="Ink 340">
                  <a:extLst>
                    <a:ext uri="{FF2B5EF4-FFF2-40B4-BE49-F238E27FC236}">
                      <a16:creationId xmlns:a16="http://schemas.microsoft.com/office/drawing/2014/main" id="{2F58402F-1BCC-C1F1-412C-D9C5BEEFB189}"/>
                    </a:ext>
                  </a:extLst>
                </p14:cNvPr>
                <p14:cNvContentPartPr/>
                <p14:nvPr/>
              </p14:nvContentPartPr>
              <p14:xfrm>
                <a:off x="8947231" y="6105941"/>
                <a:ext cx="117720" cy="202680"/>
              </p14:xfrm>
            </p:contentPart>
          </mc:Choice>
          <mc:Fallback>
            <p:pic>
              <p:nvPicPr>
                <p:cNvPr id="341" name="Ink 340">
                  <a:extLst>
                    <a:ext uri="{FF2B5EF4-FFF2-40B4-BE49-F238E27FC236}">
                      <a16:creationId xmlns:a16="http://schemas.microsoft.com/office/drawing/2014/main" id="{2F58402F-1BCC-C1F1-412C-D9C5BEEFB189}"/>
                    </a:ext>
                  </a:extLst>
                </p:cNvPr>
                <p:cNvPicPr/>
                <p:nvPr/>
              </p:nvPicPr>
              <p:blipFill>
                <a:blip r:embed="rId571"/>
                <a:stretch>
                  <a:fillRect/>
                </a:stretch>
              </p:blipFill>
              <p:spPr>
                <a:xfrm>
                  <a:off x="8938591" y="6096941"/>
                  <a:ext cx="1353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42" name="Ink 341">
                  <a:extLst>
                    <a:ext uri="{FF2B5EF4-FFF2-40B4-BE49-F238E27FC236}">
                      <a16:creationId xmlns:a16="http://schemas.microsoft.com/office/drawing/2014/main" id="{B366B7DF-9F46-7B2C-AC6F-0440F7B2A23B}"/>
                    </a:ext>
                  </a:extLst>
                </p14:cNvPr>
                <p14:cNvContentPartPr/>
                <p14:nvPr/>
              </p14:nvContentPartPr>
              <p14:xfrm>
                <a:off x="8933191" y="5997581"/>
                <a:ext cx="4320" cy="2160"/>
              </p14:xfrm>
            </p:contentPart>
          </mc:Choice>
          <mc:Fallback>
            <p:pic>
              <p:nvPicPr>
                <p:cNvPr id="342" name="Ink 341">
                  <a:extLst>
                    <a:ext uri="{FF2B5EF4-FFF2-40B4-BE49-F238E27FC236}">
                      <a16:creationId xmlns:a16="http://schemas.microsoft.com/office/drawing/2014/main" id="{B366B7DF-9F46-7B2C-AC6F-0440F7B2A23B}"/>
                    </a:ext>
                  </a:extLst>
                </p:cNvPr>
                <p:cNvPicPr/>
                <p:nvPr/>
              </p:nvPicPr>
              <p:blipFill>
                <a:blip r:embed="rId543"/>
                <a:stretch>
                  <a:fillRect/>
                </a:stretch>
              </p:blipFill>
              <p:spPr>
                <a:xfrm>
                  <a:off x="8924551" y="5988941"/>
                  <a:ext cx="219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43" name="Ink 342">
                  <a:extLst>
                    <a:ext uri="{FF2B5EF4-FFF2-40B4-BE49-F238E27FC236}">
                      <a16:creationId xmlns:a16="http://schemas.microsoft.com/office/drawing/2014/main" id="{87194659-1593-AE11-C8A0-CF7390014267}"/>
                    </a:ext>
                  </a:extLst>
                </p14:cNvPr>
                <p14:cNvContentPartPr/>
                <p14:nvPr/>
              </p14:nvContentPartPr>
              <p14:xfrm>
                <a:off x="9080071" y="6045101"/>
                <a:ext cx="103680" cy="101520"/>
              </p14:xfrm>
            </p:contentPart>
          </mc:Choice>
          <mc:Fallback>
            <p:pic>
              <p:nvPicPr>
                <p:cNvPr id="343" name="Ink 342">
                  <a:extLst>
                    <a:ext uri="{FF2B5EF4-FFF2-40B4-BE49-F238E27FC236}">
                      <a16:creationId xmlns:a16="http://schemas.microsoft.com/office/drawing/2014/main" id="{87194659-1593-AE11-C8A0-CF7390014267}"/>
                    </a:ext>
                  </a:extLst>
                </p:cNvPr>
                <p:cNvPicPr/>
                <p:nvPr/>
              </p:nvPicPr>
              <p:blipFill>
                <a:blip r:embed="rId574"/>
                <a:stretch>
                  <a:fillRect/>
                </a:stretch>
              </p:blipFill>
              <p:spPr>
                <a:xfrm>
                  <a:off x="9071071" y="6036101"/>
                  <a:ext cx="1213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344" name="Ink 343">
                  <a:extLst>
                    <a:ext uri="{FF2B5EF4-FFF2-40B4-BE49-F238E27FC236}">
                      <a16:creationId xmlns:a16="http://schemas.microsoft.com/office/drawing/2014/main" id="{5EED8F06-437B-FDDF-7941-65C0A24E3D61}"/>
                    </a:ext>
                  </a:extLst>
                </p14:cNvPr>
                <p14:cNvContentPartPr/>
                <p14:nvPr/>
              </p14:nvContentPartPr>
              <p14:xfrm>
                <a:off x="9328471" y="5983541"/>
                <a:ext cx="170280" cy="121680"/>
              </p14:xfrm>
            </p:contentPart>
          </mc:Choice>
          <mc:Fallback>
            <p:pic>
              <p:nvPicPr>
                <p:cNvPr id="344" name="Ink 343">
                  <a:extLst>
                    <a:ext uri="{FF2B5EF4-FFF2-40B4-BE49-F238E27FC236}">
                      <a16:creationId xmlns:a16="http://schemas.microsoft.com/office/drawing/2014/main" id="{5EED8F06-437B-FDDF-7941-65C0A24E3D61}"/>
                    </a:ext>
                  </a:extLst>
                </p:cNvPr>
                <p:cNvPicPr/>
                <p:nvPr/>
              </p:nvPicPr>
              <p:blipFill>
                <a:blip r:embed="rId576"/>
                <a:stretch>
                  <a:fillRect/>
                </a:stretch>
              </p:blipFill>
              <p:spPr>
                <a:xfrm>
                  <a:off x="9319831" y="5974901"/>
                  <a:ext cx="1879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345" name="Ink 344">
                  <a:extLst>
                    <a:ext uri="{FF2B5EF4-FFF2-40B4-BE49-F238E27FC236}">
                      <a16:creationId xmlns:a16="http://schemas.microsoft.com/office/drawing/2014/main" id="{498BBB64-9928-621A-D61E-112B821BCEB6}"/>
                    </a:ext>
                  </a:extLst>
                </p14:cNvPr>
                <p14:cNvContentPartPr/>
                <p14:nvPr/>
              </p14:nvContentPartPr>
              <p14:xfrm>
                <a:off x="9508471" y="5929901"/>
                <a:ext cx="119520" cy="231840"/>
              </p14:xfrm>
            </p:contentPart>
          </mc:Choice>
          <mc:Fallback>
            <p:pic>
              <p:nvPicPr>
                <p:cNvPr id="345" name="Ink 344">
                  <a:extLst>
                    <a:ext uri="{FF2B5EF4-FFF2-40B4-BE49-F238E27FC236}">
                      <a16:creationId xmlns:a16="http://schemas.microsoft.com/office/drawing/2014/main" id="{498BBB64-9928-621A-D61E-112B821BCEB6}"/>
                    </a:ext>
                  </a:extLst>
                </p:cNvPr>
                <p:cNvPicPr/>
                <p:nvPr/>
              </p:nvPicPr>
              <p:blipFill>
                <a:blip r:embed="rId578"/>
                <a:stretch>
                  <a:fillRect/>
                </a:stretch>
              </p:blipFill>
              <p:spPr>
                <a:xfrm>
                  <a:off x="9499471" y="5920901"/>
                  <a:ext cx="1371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346" name="Ink 345">
                  <a:extLst>
                    <a:ext uri="{FF2B5EF4-FFF2-40B4-BE49-F238E27FC236}">
                      <a16:creationId xmlns:a16="http://schemas.microsoft.com/office/drawing/2014/main" id="{2831EB89-8B88-DC2F-6558-0276C1E01F43}"/>
                    </a:ext>
                  </a:extLst>
                </p14:cNvPr>
                <p14:cNvContentPartPr/>
                <p14:nvPr/>
              </p14:nvContentPartPr>
              <p14:xfrm>
                <a:off x="9643471" y="5876981"/>
                <a:ext cx="143640" cy="212760"/>
              </p14:xfrm>
            </p:contentPart>
          </mc:Choice>
          <mc:Fallback>
            <p:pic>
              <p:nvPicPr>
                <p:cNvPr id="346" name="Ink 345">
                  <a:extLst>
                    <a:ext uri="{FF2B5EF4-FFF2-40B4-BE49-F238E27FC236}">
                      <a16:creationId xmlns:a16="http://schemas.microsoft.com/office/drawing/2014/main" id="{2831EB89-8B88-DC2F-6558-0276C1E01F43}"/>
                    </a:ext>
                  </a:extLst>
                </p:cNvPr>
                <p:cNvPicPr/>
                <p:nvPr/>
              </p:nvPicPr>
              <p:blipFill>
                <a:blip r:embed="rId580"/>
                <a:stretch>
                  <a:fillRect/>
                </a:stretch>
              </p:blipFill>
              <p:spPr>
                <a:xfrm>
                  <a:off x="9634831" y="5867981"/>
                  <a:ext cx="1612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347" name="Ink 346">
                  <a:extLst>
                    <a:ext uri="{FF2B5EF4-FFF2-40B4-BE49-F238E27FC236}">
                      <a16:creationId xmlns:a16="http://schemas.microsoft.com/office/drawing/2014/main" id="{6220BEAE-7E6D-429B-8D23-DFBF78E22F9B}"/>
                    </a:ext>
                  </a:extLst>
                </p14:cNvPr>
                <p14:cNvContentPartPr/>
                <p14:nvPr/>
              </p14:nvContentPartPr>
              <p14:xfrm>
                <a:off x="9783151" y="5806421"/>
                <a:ext cx="115200" cy="165600"/>
              </p14:xfrm>
            </p:contentPart>
          </mc:Choice>
          <mc:Fallback>
            <p:pic>
              <p:nvPicPr>
                <p:cNvPr id="347" name="Ink 346">
                  <a:extLst>
                    <a:ext uri="{FF2B5EF4-FFF2-40B4-BE49-F238E27FC236}">
                      <a16:creationId xmlns:a16="http://schemas.microsoft.com/office/drawing/2014/main" id="{6220BEAE-7E6D-429B-8D23-DFBF78E22F9B}"/>
                    </a:ext>
                  </a:extLst>
                </p:cNvPr>
                <p:cNvPicPr/>
                <p:nvPr/>
              </p:nvPicPr>
              <p:blipFill>
                <a:blip r:embed="rId582"/>
                <a:stretch>
                  <a:fillRect/>
                </a:stretch>
              </p:blipFill>
              <p:spPr>
                <a:xfrm>
                  <a:off x="9774151" y="5797421"/>
                  <a:ext cx="1328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348" name="Ink 347">
                  <a:extLst>
                    <a:ext uri="{FF2B5EF4-FFF2-40B4-BE49-F238E27FC236}">
                      <a16:creationId xmlns:a16="http://schemas.microsoft.com/office/drawing/2014/main" id="{4EA3A388-F8DD-7B64-E8DF-7F0E9646B918}"/>
                    </a:ext>
                  </a:extLst>
                </p14:cNvPr>
                <p14:cNvContentPartPr/>
                <p14:nvPr/>
              </p14:nvContentPartPr>
              <p14:xfrm>
                <a:off x="9891151" y="5801021"/>
                <a:ext cx="59040" cy="155880"/>
              </p14:xfrm>
            </p:contentPart>
          </mc:Choice>
          <mc:Fallback>
            <p:pic>
              <p:nvPicPr>
                <p:cNvPr id="348" name="Ink 347">
                  <a:extLst>
                    <a:ext uri="{FF2B5EF4-FFF2-40B4-BE49-F238E27FC236}">
                      <a16:creationId xmlns:a16="http://schemas.microsoft.com/office/drawing/2014/main" id="{4EA3A388-F8DD-7B64-E8DF-7F0E9646B918}"/>
                    </a:ext>
                  </a:extLst>
                </p:cNvPr>
                <p:cNvPicPr/>
                <p:nvPr/>
              </p:nvPicPr>
              <p:blipFill>
                <a:blip r:embed="rId584"/>
                <a:stretch>
                  <a:fillRect/>
                </a:stretch>
              </p:blipFill>
              <p:spPr>
                <a:xfrm>
                  <a:off x="9882511" y="5792381"/>
                  <a:ext cx="766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349" name="Ink 348">
                  <a:extLst>
                    <a:ext uri="{FF2B5EF4-FFF2-40B4-BE49-F238E27FC236}">
                      <a16:creationId xmlns:a16="http://schemas.microsoft.com/office/drawing/2014/main" id="{48DDE7D5-7768-A209-8F0C-3D0E0F40B13B}"/>
                    </a:ext>
                  </a:extLst>
                </p14:cNvPr>
                <p14:cNvContentPartPr/>
                <p14:nvPr/>
              </p14:nvContentPartPr>
              <p14:xfrm>
                <a:off x="10039831" y="5677901"/>
                <a:ext cx="326520" cy="282600"/>
              </p14:xfrm>
            </p:contentPart>
          </mc:Choice>
          <mc:Fallback>
            <p:pic>
              <p:nvPicPr>
                <p:cNvPr id="349" name="Ink 348">
                  <a:extLst>
                    <a:ext uri="{FF2B5EF4-FFF2-40B4-BE49-F238E27FC236}">
                      <a16:creationId xmlns:a16="http://schemas.microsoft.com/office/drawing/2014/main" id="{48DDE7D5-7768-A209-8F0C-3D0E0F40B13B}"/>
                    </a:ext>
                  </a:extLst>
                </p:cNvPr>
                <p:cNvPicPr/>
                <p:nvPr/>
              </p:nvPicPr>
              <p:blipFill>
                <a:blip r:embed="rId586"/>
                <a:stretch>
                  <a:fillRect/>
                </a:stretch>
              </p:blipFill>
              <p:spPr>
                <a:xfrm>
                  <a:off x="10030831" y="5668901"/>
                  <a:ext cx="3441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350" name="Ink 349">
                  <a:extLst>
                    <a:ext uri="{FF2B5EF4-FFF2-40B4-BE49-F238E27FC236}">
                      <a16:creationId xmlns:a16="http://schemas.microsoft.com/office/drawing/2014/main" id="{923EB43F-B714-4989-1B35-6C08E099AC52}"/>
                    </a:ext>
                  </a:extLst>
                </p14:cNvPr>
                <p14:cNvContentPartPr/>
                <p14:nvPr/>
              </p14:nvContentPartPr>
              <p14:xfrm>
                <a:off x="10275271" y="5711021"/>
                <a:ext cx="196560" cy="103320"/>
              </p14:xfrm>
            </p:contentPart>
          </mc:Choice>
          <mc:Fallback>
            <p:pic>
              <p:nvPicPr>
                <p:cNvPr id="350" name="Ink 349">
                  <a:extLst>
                    <a:ext uri="{FF2B5EF4-FFF2-40B4-BE49-F238E27FC236}">
                      <a16:creationId xmlns:a16="http://schemas.microsoft.com/office/drawing/2014/main" id="{923EB43F-B714-4989-1B35-6C08E099AC52}"/>
                    </a:ext>
                  </a:extLst>
                </p:cNvPr>
                <p:cNvPicPr/>
                <p:nvPr/>
              </p:nvPicPr>
              <p:blipFill>
                <a:blip r:embed="rId588"/>
                <a:stretch>
                  <a:fillRect/>
                </a:stretch>
              </p:blipFill>
              <p:spPr>
                <a:xfrm>
                  <a:off x="10266271" y="5702021"/>
                  <a:ext cx="2142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351" name="Ink 350">
                  <a:extLst>
                    <a:ext uri="{FF2B5EF4-FFF2-40B4-BE49-F238E27FC236}">
                      <a16:creationId xmlns:a16="http://schemas.microsoft.com/office/drawing/2014/main" id="{E5393ED3-1402-AD26-6515-9A92E2AB6BBF}"/>
                    </a:ext>
                  </a:extLst>
                </p14:cNvPr>
                <p14:cNvContentPartPr/>
                <p14:nvPr/>
              </p14:nvContentPartPr>
              <p14:xfrm>
                <a:off x="10451311" y="5663141"/>
                <a:ext cx="10080" cy="10080"/>
              </p14:xfrm>
            </p:contentPart>
          </mc:Choice>
          <mc:Fallback>
            <p:pic>
              <p:nvPicPr>
                <p:cNvPr id="351" name="Ink 350">
                  <a:extLst>
                    <a:ext uri="{FF2B5EF4-FFF2-40B4-BE49-F238E27FC236}">
                      <a16:creationId xmlns:a16="http://schemas.microsoft.com/office/drawing/2014/main" id="{E5393ED3-1402-AD26-6515-9A92E2AB6BBF}"/>
                    </a:ext>
                  </a:extLst>
                </p:cNvPr>
                <p:cNvPicPr/>
                <p:nvPr/>
              </p:nvPicPr>
              <p:blipFill>
                <a:blip r:embed="rId590"/>
                <a:stretch>
                  <a:fillRect/>
                </a:stretch>
              </p:blipFill>
              <p:spPr>
                <a:xfrm>
                  <a:off x="10442671" y="5654141"/>
                  <a:ext cx="277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352" name="Ink 351">
                  <a:extLst>
                    <a:ext uri="{FF2B5EF4-FFF2-40B4-BE49-F238E27FC236}">
                      <a16:creationId xmlns:a16="http://schemas.microsoft.com/office/drawing/2014/main" id="{2EB5153D-5BAC-AE40-0FC5-02C8DDDAEEB0}"/>
                    </a:ext>
                  </a:extLst>
                </p14:cNvPr>
                <p14:cNvContentPartPr/>
                <p14:nvPr/>
              </p14:nvContentPartPr>
              <p14:xfrm>
                <a:off x="10570831" y="5617781"/>
                <a:ext cx="337680" cy="214200"/>
              </p14:xfrm>
            </p:contentPart>
          </mc:Choice>
          <mc:Fallback>
            <p:pic>
              <p:nvPicPr>
                <p:cNvPr id="352" name="Ink 351">
                  <a:extLst>
                    <a:ext uri="{FF2B5EF4-FFF2-40B4-BE49-F238E27FC236}">
                      <a16:creationId xmlns:a16="http://schemas.microsoft.com/office/drawing/2014/main" id="{2EB5153D-5BAC-AE40-0FC5-02C8DDDAEEB0}"/>
                    </a:ext>
                  </a:extLst>
                </p:cNvPr>
                <p:cNvPicPr/>
                <p:nvPr/>
              </p:nvPicPr>
              <p:blipFill>
                <a:blip r:embed="rId592"/>
                <a:stretch>
                  <a:fillRect/>
                </a:stretch>
              </p:blipFill>
              <p:spPr>
                <a:xfrm>
                  <a:off x="10562191" y="5608781"/>
                  <a:ext cx="3553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354" name="Ink 353">
                  <a:extLst>
                    <a:ext uri="{FF2B5EF4-FFF2-40B4-BE49-F238E27FC236}">
                      <a16:creationId xmlns:a16="http://schemas.microsoft.com/office/drawing/2014/main" id="{8438D143-4873-0839-1F6F-AC76813D64CA}"/>
                    </a:ext>
                  </a:extLst>
                </p14:cNvPr>
                <p14:cNvContentPartPr/>
                <p14:nvPr/>
              </p14:nvContentPartPr>
              <p14:xfrm>
                <a:off x="8996191" y="6490421"/>
                <a:ext cx="108000" cy="196560"/>
              </p14:xfrm>
            </p:contentPart>
          </mc:Choice>
          <mc:Fallback>
            <p:pic>
              <p:nvPicPr>
                <p:cNvPr id="354" name="Ink 353">
                  <a:extLst>
                    <a:ext uri="{FF2B5EF4-FFF2-40B4-BE49-F238E27FC236}">
                      <a16:creationId xmlns:a16="http://schemas.microsoft.com/office/drawing/2014/main" id="{8438D143-4873-0839-1F6F-AC76813D64CA}"/>
                    </a:ext>
                  </a:extLst>
                </p:cNvPr>
                <p:cNvPicPr/>
                <p:nvPr/>
              </p:nvPicPr>
              <p:blipFill>
                <a:blip r:embed="rId594"/>
                <a:stretch>
                  <a:fillRect/>
                </a:stretch>
              </p:blipFill>
              <p:spPr>
                <a:xfrm>
                  <a:off x="8987191" y="6481781"/>
                  <a:ext cx="1256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355" name="Ink 354">
                  <a:extLst>
                    <a:ext uri="{FF2B5EF4-FFF2-40B4-BE49-F238E27FC236}">
                      <a16:creationId xmlns:a16="http://schemas.microsoft.com/office/drawing/2014/main" id="{438D8DC4-FFBC-4B1E-E055-4D9DBB6924D1}"/>
                    </a:ext>
                  </a:extLst>
                </p14:cNvPr>
                <p14:cNvContentPartPr/>
                <p14:nvPr/>
              </p14:nvContentPartPr>
              <p14:xfrm>
                <a:off x="8792791" y="6379541"/>
                <a:ext cx="332280" cy="208440"/>
              </p14:xfrm>
            </p:contentPart>
          </mc:Choice>
          <mc:Fallback>
            <p:pic>
              <p:nvPicPr>
                <p:cNvPr id="355" name="Ink 354">
                  <a:extLst>
                    <a:ext uri="{FF2B5EF4-FFF2-40B4-BE49-F238E27FC236}">
                      <a16:creationId xmlns:a16="http://schemas.microsoft.com/office/drawing/2014/main" id="{438D8DC4-FFBC-4B1E-E055-4D9DBB6924D1}"/>
                    </a:ext>
                  </a:extLst>
                </p:cNvPr>
                <p:cNvPicPr/>
                <p:nvPr/>
              </p:nvPicPr>
              <p:blipFill>
                <a:blip r:embed="rId596"/>
                <a:stretch>
                  <a:fillRect/>
                </a:stretch>
              </p:blipFill>
              <p:spPr>
                <a:xfrm>
                  <a:off x="8783791" y="6370541"/>
                  <a:ext cx="3499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356" name="Ink 355">
                  <a:extLst>
                    <a:ext uri="{FF2B5EF4-FFF2-40B4-BE49-F238E27FC236}">
                      <a16:creationId xmlns:a16="http://schemas.microsoft.com/office/drawing/2014/main" id="{48C115F0-0A7A-5037-2E09-B3D119219006}"/>
                    </a:ext>
                  </a:extLst>
                </p14:cNvPr>
                <p14:cNvContentPartPr/>
                <p14:nvPr/>
              </p14:nvContentPartPr>
              <p14:xfrm>
                <a:off x="9153511" y="6367301"/>
                <a:ext cx="501480" cy="246240"/>
              </p14:xfrm>
            </p:contentPart>
          </mc:Choice>
          <mc:Fallback>
            <p:pic>
              <p:nvPicPr>
                <p:cNvPr id="356" name="Ink 355">
                  <a:extLst>
                    <a:ext uri="{FF2B5EF4-FFF2-40B4-BE49-F238E27FC236}">
                      <a16:creationId xmlns:a16="http://schemas.microsoft.com/office/drawing/2014/main" id="{48C115F0-0A7A-5037-2E09-B3D119219006}"/>
                    </a:ext>
                  </a:extLst>
                </p:cNvPr>
                <p:cNvPicPr/>
                <p:nvPr/>
              </p:nvPicPr>
              <p:blipFill>
                <a:blip r:embed="rId598"/>
                <a:stretch>
                  <a:fillRect/>
                </a:stretch>
              </p:blipFill>
              <p:spPr>
                <a:xfrm>
                  <a:off x="9144871" y="6358661"/>
                  <a:ext cx="5191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357" name="Ink 356">
                  <a:extLst>
                    <a:ext uri="{FF2B5EF4-FFF2-40B4-BE49-F238E27FC236}">
                      <a16:creationId xmlns:a16="http://schemas.microsoft.com/office/drawing/2014/main" id="{96A71DAB-F5FD-6C86-C0FA-A55A2B517C95}"/>
                    </a:ext>
                  </a:extLst>
                </p14:cNvPr>
                <p14:cNvContentPartPr/>
                <p14:nvPr/>
              </p14:nvContentPartPr>
              <p14:xfrm>
                <a:off x="9582271" y="6298181"/>
                <a:ext cx="4320" cy="4680"/>
              </p14:xfrm>
            </p:contentPart>
          </mc:Choice>
          <mc:Fallback>
            <p:pic>
              <p:nvPicPr>
                <p:cNvPr id="357" name="Ink 356">
                  <a:extLst>
                    <a:ext uri="{FF2B5EF4-FFF2-40B4-BE49-F238E27FC236}">
                      <a16:creationId xmlns:a16="http://schemas.microsoft.com/office/drawing/2014/main" id="{96A71DAB-F5FD-6C86-C0FA-A55A2B517C95}"/>
                    </a:ext>
                  </a:extLst>
                </p:cNvPr>
                <p:cNvPicPr/>
                <p:nvPr/>
              </p:nvPicPr>
              <p:blipFill>
                <a:blip r:embed="rId543"/>
                <a:stretch>
                  <a:fillRect/>
                </a:stretch>
              </p:blipFill>
              <p:spPr>
                <a:xfrm>
                  <a:off x="9573271" y="6289181"/>
                  <a:ext cx="219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58" name="Ink 357">
                  <a:extLst>
                    <a:ext uri="{FF2B5EF4-FFF2-40B4-BE49-F238E27FC236}">
                      <a16:creationId xmlns:a16="http://schemas.microsoft.com/office/drawing/2014/main" id="{7E1760B9-5E67-2712-E819-AF4E9A709B47}"/>
                    </a:ext>
                  </a:extLst>
                </p14:cNvPr>
                <p14:cNvContentPartPr/>
                <p14:nvPr/>
              </p14:nvContentPartPr>
              <p14:xfrm>
                <a:off x="9704311" y="6273341"/>
                <a:ext cx="115560" cy="177840"/>
              </p14:xfrm>
            </p:contentPart>
          </mc:Choice>
          <mc:Fallback>
            <p:pic>
              <p:nvPicPr>
                <p:cNvPr id="358" name="Ink 357">
                  <a:extLst>
                    <a:ext uri="{FF2B5EF4-FFF2-40B4-BE49-F238E27FC236}">
                      <a16:creationId xmlns:a16="http://schemas.microsoft.com/office/drawing/2014/main" id="{7E1760B9-5E67-2712-E819-AF4E9A709B47}"/>
                    </a:ext>
                  </a:extLst>
                </p:cNvPr>
                <p:cNvPicPr/>
                <p:nvPr/>
              </p:nvPicPr>
              <p:blipFill>
                <a:blip r:embed="rId601"/>
                <a:stretch>
                  <a:fillRect/>
                </a:stretch>
              </p:blipFill>
              <p:spPr>
                <a:xfrm>
                  <a:off x="9695311" y="6264701"/>
                  <a:ext cx="1332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59" name="Ink 358">
                  <a:extLst>
                    <a:ext uri="{FF2B5EF4-FFF2-40B4-BE49-F238E27FC236}">
                      <a16:creationId xmlns:a16="http://schemas.microsoft.com/office/drawing/2014/main" id="{9C944F1A-44CB-BB7A-28DD-DDB6F3F1B995}"/>
                    </a:ext>
                  </a:extLst>
                </p14:cNvPr>
                <p14:cNvContentPartPr/>
                <p14:nvPr/>
              </p14:nvContentPartPr>
              <p14:xfrm>
                <a:off x="9847231" y="6166061"/>
                <a:ext cx="248760" cy="215280"/>
              </p14:xfrm>
            </p:contentPart>
          </mc:Choice>
          <mc:Fallback>
            <p:pic>
              <p:nvPicPr>
                <p:cNvPr id="359" name="Ink 358">
                  <a:extLst>
                    <a:ext uri="{FF2B5EF4-FFF2-40B4-BE49-F238E27FC236}">
                      <a16:creationId xmlns:a16="http://schemas.microsoft.com/office/drawing/2014/main" id="{9C944F1A-44CB-BB7A-28DD-DDB6F3F1B995}"/>
                    </a:ext>
                  </a:extLst>
                </p:cNvPr>
                <p:cNvPicPr/>
                <p:nvPr/>
              </p:nvPicPr>
              <p:blipFill>
                <a:blip r:embed="rId603"/>
                <a:stretch>
                  <a:fillRect/>
                </a:stretch>
              </p:blipFill>
              <p:spPr>
                <a:xfrm>
                  <a:off x="9838591" y="6157421"/>
                  <a:ext cx="2664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360" name="Ink 359">
                  <a:extLst>
                    <a:ext uri="{FF2B5EF4-FFF2-40B4-BE49-F238E27FC236}">
                      <a16:creationId xmlns:a16="http://schemas.microsoft.com/office/drawing/2014/main" id="{C8E6FA16-14E7-02BD-C3D2-CB3EA497857F}"/>
                    </a:ext>
                  </a:extLst>
                </p14:cNvPr>
                <p14:cNvContentPartPr/>
                <p14:nvPr/>
              </p14:nvContentPartPr>
              <p14:xfrm>
                <a:off x="10196071" y="6121781"/>
                <a:ext cx="458280" cy="279000"/>
              </p14:xfrm>
            </p:contentPart>
          </mc:Choice>
          <mc:Fallback>
            <p:pic>
              <p:nvPicPr>
                <p:cNvPr id="360" name="Ink 359">
                  <a:extLst>
                    <a:ext uri="{FF2B5EF4-FFF2-40B4-BE49-F238E27FC236}">
                      <a16:creationId xmlns:a16="http://schemas.microsoft.com/office/drawing/2014/main" id="{C8E6FA16-14E7-02BD-C3D2-CB3EA497857F}"/>
                    </a:ext>
                  </a:extLst>
                </p:cNvPr>
                <p:cNvPicPr/>
                <p:nvPr/>
              </p:nvPicPr>
              <p:blipFill>
                <a:blip r:embed="rId605"/>
                <a:stretch>
                  <a:fillRect/>
                </a:stretch>
              </p:blipFill>
              <p:spPr>
                <a:xfrm>
                  <a:off x="10187431" y="6112781"/>
                  <a:ext cx="4759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361" name="Ink 360">
                  <a:extLst>
                    <a:ext uri="{FF2B5EF4-FFF2-40B4-BE49-F238E27FC236}">
                      <a16:creationId xmlns:a16="http://schemas.microsoft.com/office/drawing/2014/main" id="{BB4AC403-3BC2-EDF7-C5F6-F6759EA127BB}"/>
                    </a:ext>
                  </a:extLst>
                </p14:cNvPr>
                <p14:cNvContentPartPr/>
                <p14:nvPr/>
              </p14:nvContentPartPr>
              <p14:xfrm>
                <a:off x="10619431" y="5988941"/>
                <a:ext cx="162000" cy="183240"/>
              </p14:xfrm>
            </p:contentPart>
          </mc:Choice>
          <mc:Fallback>
            <p:pic>
              <p:nvPicPr>
                <p:cNvPr id="361" name="Ink 360">
                  <a:extLst>
                    <a:ext uri="{FF2B5EF4-FFF2-40B4-BE49-F238E27FC236}">
                      <a16:creationId xmlns:a16="http://schemas.microsoft.com/office/drawing/2014/main" id="{BB4AC403-3BC2-EDF7-C5F6-F6759EA127BB}"/>
                    </a:ext>
                  </a:extLst>
                </p:cNvPr>
                <p:cNvPicPr/>
                <p:nvPr/>
              </p:nvPicPr>
              <p:blipFill>
                <a:blip r:embed="rId607"/>
                <a:stretch>
                  <a:fillRect/>
                </a:stretch>
              </p:blipFill>
              <p:spPr>
                <a:xfrm>
                  <a:off x="10610791" y="5980301"/>
                  <a:ext cx="1796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362" name="Ink 361">
                  <a:extLst>
                    <a:ext uri="{FF2B5EF4-FFF2-40B4-BE49-F238E27FC236}">
                      <a16:creationId xmlns:a16="http://schemas.microsoft.com/office/drawing/2014/main" id="{5BBD8C4F-10B0-E9CA-72CE-3D76968BC5A8}"/>
                    </a:ext>
                  </a:extLst>
                </p14:cNvPr>
                <p14:cNvContentPartPr/>
                <p14:nvPr/>
              </p14:nvContentPartPr>
              <p14:xfrm>
                <a:off x="10776031" y="5922701"/>
                <a:ext cx="200160" cy="165600"/>
              </p14:xfrm>
            </p:contentPart>
          </mc:Choice>
          <mc:Fallback>
            <p:pic>
              <p:nvPicPr>
                <p:cNvPr id="362" name="Ink 361">
                  <a:extLst>
                    <a:ext uri="{FF2B5EF4-FFF2-40B4-BE49-F238E27FC236}">
                      <a16:creationId xmlns:a16="http://schemas.microsoft.com/office/drawing/2014/main" id="{5BBD8C4F-10B0-E9CA-72CE-3D76968BC5A8}"/>
                    </a:ext>
                  </a:extLst>
                </p:cNvPr>
                <p:cNvPicPr/>
                <p:nvPr/>
              </p:nvPicPr>
              <p:blipFill>
                <a:blip r:embed="rId609"/>
                <a:stretch>
                  <a:fillRect/>
                </a:stretch>
              </p:blipFill>
              <p:spPr>
                <a:xfrm>
                  <a:off x="10767391" y="5914061"/>
                  <a:ext cx="2178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364" name="Ink 363">
                  <a:extLst>
                    <a:ext uri="{FF2B5EF4-FFF2-40B4-BE49-F238E27FC236}">
                      <a16:creationId xmlns:a16="http://schemas.microsoft.com/office/drawing/2014/main" id="{C247E44A-3243-8D9F-70C4-A1CE8B62AF18}"/>
                    </a:ext>
                  </a:extLst>
                </p14:cNvPr>
                <p14:cNvContentPartPr/>
                <p14:nvPr/>
              </p14:nvContentPartPr>
              <p14:xfrm>
                <a:off x="10832911" y="5833781"/>
                <a:ext cx="280800" cy="213480"/>
              </p14:xfrm>
            </p:contentPart>
          </mc:Choice>
          <mc:Fallback>
            <p:pic>
              <p:nvPicPr>
                <p:cNvPr id="364" name="Ink 363">
                  <a:extLst>
                    <a:ext uri="{FF2B5EF4-FFF2-40B4-BE49-F238E27FC236}">
                      <a16:creationId xmlns:a16="http://schemas.microsoft.com/office/drawing/2014/main" id="{C247E44A-3243-8D9F-70C4-A1CE8B62AF18}"/>
                    </a:ext>
                  </a:extLst>
                </p:cNvPr>
                <p:cNvPicPr/>
                <p:nvPr/>
              </p:nvPicPr>
              <p:blipFill>
                <a:blip r:embed="rId611"/>
                <a:stretch>
                  <a:fillRect/>
                </a:stretch>
              </p:blipFill>
              <p:spPr>
                <a:xfrm>
                  <a:off x="10824271" y="5825141"/>
                  <a:ext cx="2984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366" name="Ink 365">
                  <a:extLst>
                    <a:ext uri="{FF2B5EF4-FFF2-40B4-BE49-F238E27FC236}">
                      <a16:creationId xmlns:a16="http://schemas.microsoft.com/office/drawing/2014/main" id="{850A5D64-29C8-5558-B45D-9782131B7A10}"/>
                    </a:ext>
                  </a:extLst>
                </p14:cNvPr>
                <p14:cNvContentPartPr/>
                <p14:nvPr/>
              </p14:nvContentPartPr>
              <p14:xfrm>
                <a:off x="9822031" y="6514901"/>
                <a:ext cx="268920" cy="221040"/>
              </p14:xfrm>
            </p:contentPart>
          </mc:Choice>
          <mc:Fallback>
            <p:pic>
              <p:nvPicPr>
                <p:cNvPr id="366" name="Ink 365">
                  <a:extLst>
                    <a:ext uri="{FF2B5EF4-FFF2-40B4-BE49-F238E27FC236}">
                      <a16:creationId xmlns:a16="http://schemas.microsoft.com/office/drawing/2014/main" id="{850A5D64-29C8-5558-B45D-9782131B7A10}"/>
                    </a:ext>
                  </a:extLst>
                </p:cNvPr>
                <p:cNvPicPr/>
                <p:nvPr/>
              </p:nvPicPr>
              <p:blipFill>
                <a:blip r:embed="rId613"/>
                <a:stretch>
                  <a:fillRect/>
                </a:stretch>
              </p:blipFill>
              <p:spPr>
                <a:xfrm>
                  <a:off x="9813391" y="6506261"/>
                  <a:ext cx="2865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367" name="Ink 366">
                  <a:extLst>
                    <a:ext uri="{FF2B5EF4-FFF2-40B4-BE49-F238E27FC236}">
                      <a16:creationId xmlns:a16="http://schemas.microsoft.com/office/drawing/2014/main" id="{CFB21E72-EDAC-2917-EF28-38042527C7CA}"/>
                    </a:ext>
                  </a:extLst>
                </p14:cNvPr>
                <p14:cNvContentPartPr/>
                <p14:nvPr/>
              </p14:nvContentPartPr>
              <p14:xfrm>
                <a:off x="10117231" y="6264341"/>
                <a:ext cx="813600" cy="390960"/>
              </p14:xfrm>
            </p:contentPart>
          </mc:Choice>
          <mc:Fallback>
            <p:pic>
              <p:nvPicPr>
                <p:cNvPr id="367" name="Ink 366">
                  <a:extLst>
                    <a:ext uri="{FF2B5EF4-FFF2-40B4-BE49-F238E27FC236}">
                      <a16:creationId xmlns:a16="http://schemas.microsoft.com/office/drawing/2014/main" id="{CFB21E72-EDAC-2917-EF28-38042527C7CA}"/>
                    </a:ext>
                  </a:extLst>
                </p:cNvPr>
                <p:cNvPicPr/>
                <p:nvPr/>
              </p:nvPicPr>
              <p:blipFill>
                <a:blip r:embed="rId615"/>
                <a:stretch>
                  <a:fillRect/>
                </a:stretch>
              </p:blipFill>
              <p:spPr>
                <a:xfrm>
                  <a:off x="10108231" y="6255701"/>
                  <a:ext cx="83124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369" name="Ink 368">
                  <a:extLst>
                    <a:ext uri="{FF2B5EF4-FFF2-40B4-BE49-F238E27FC236}">
                      <a16:creationId xmlns:a16="http://schemas.microsoft.com/office/drawing/2014/main" id="{F38BF901-C015-9595-E956-AE5A292ED0A5}"/>
                    </a:ext>
                  </a:extLst>
                </p14:cNvPr>
                <p14:cNvContentPartPr/>
                <p14:nvPr/>
              </p14:nvContentPartPr>
              <p14:xfrm>
                <a:off x="7954351" y="6177941"/>
                <a:ext cx="323640" cy="558360"/>
              </p14:xfrm>
            </p:contentPart>
          </mc:Choice>
          <mc:Fallback>
            <p:pic>
              <p:nvPicPr>
                <p:cNvPr id="369" name="Ink 368">
                  <a:extLst>
                    <a:ext uri="{FF2B5EF4-FFF2-40B4-BE49-F238E27FC236}">
                      <a16:creationId xmlns:a16="http://schemas.microsoft.com/office/drawing/2014/main" id="{F38BF901-C015-9595-E956-AE5A292ED0A5}"/>
                    </a:ext>
                  </a:extLst>
                </p:cNvPr>
                <p:cNvPicPr/>
                <p:nvPr/>
              </p:nvPicPr>
              <p:blipFill>
                <a:blip r:embed="rId617"/>
                <a:stretch>
                  <a:fillRect/>
                </a:stretch>
              </p:blipFill>
              <p:spPr>
                <a:xfrm>
                  <a:off x="7945351" y="6168941"/>
                  <a:ext cx="341280" cy="576000"/>
                </a:xfrm>
                <a:prstGeom prst="rect">
                  <a:avLst/>
                </a:prstGeom>
              </p:spPr>
            </p:pic>
          </mc:Fallback>
        </mc:AlternateContent>
      </p:grpSp>
      <p:grpSp>
        <p:nvGrpSpPr>
          <p:cNvPr id="382" name="Group 381">
            <a:extLst>
              <a:ext uri="{FF2B5EF4-FFF2-40B4-BE49-F238E27FC236}">
                <a16:creationId xmlns:a16="http://schemas.microsoft.com/office/drawing/2014/main" id="{2CBBFF32-D19D-988A-CEFD-5638A94A7D6C}"/>
              </a:ext>
            </a:extLst>
          </p:cNvPr>
          <p:cNvGrpSpPr/>
          <p:nvPr/>
        </p:nvGrpSpPr>
        <p:grpSpPr>
          <a:xfrm>
            <a:off x="4103071" y="5959781"/>
            <a:ext cx="2607480" cy="863280"/>
            <a:chOff x="4103071" y="5959781"/>
            <a:chExt cx="2607480" cy="863280"/>
          </a:xfrm>
        </p:grpSpPr>
        <mc:AlternateContent xmlns:mc="http://schemas.openxmlformats.org/markup-compatibility/2006">
          <mc:Choice xmlns:p14="http://schemas.microsoft.com/office/powerpoint/2010/main" Requires="p14">
            <p:contentPart p14:bwMode="auto" r:id="rId618">
              <p14:nvContentPartPr>
                <p14:cNvPr id="371" name="Ink 370">
                  <a:extLst>
                    <a:ext uri="{FF2B5EF4-FFF2-40B4-BE49-F238E27FC236}">
                      <a16:creationId xmlns:a16="http://schemas.microsoft.com/office/drawing/2014/main" id="{08F614BC-894F-B052-7CCD-04619546A291}"/>
                    </a:ext>
                  </a:extLst>
                </p14:cNvPr>
                <p14:cNvContentPartPr/>
                <p14:nvPr/>
              </p14:nvContentPartPr>
              <p14:xfrm>
                <a:off x="4103071" y="6343541"/>
                <a:ext cx="351000" cy="386640"/>
              </p14:xfrm>
            </p:contentPart>
          </mc:Choice>
          <mc:Fallback>
            <p:pic>
              <p:nvPicPr>
                <p:cNvPr id="371" name="Ink 370">
                  <a:extLst>
                    <a:ext uri="{FF2B5EF4-FFF2-40B4-BE49-F238E27FC236}">
                      <a16:creationId xmlns:a16="http://schemas.microsoft.com/office/drawing/2014/main" id="{08F614BC-894F-B052-7CCD-04619546A291}"/>
                    </a:ext>
                  </a:extLst>
                </p:cNvPr>
                <p:cNvPicPr/>
                <p:nvPr/>
              </p:nvPicPr>
              <p:blipFill>
                <a:blip r:embed="rId619"/>
                <a:stretch>
                  <a:fillRect/>
                </a:stretch>
              </p:blipFill>
              <p:spPr>
                <a:xfrm>
                  <a:off x="4094431" y="6334901"/>
                  <a:ext cx="36864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372" name="Ink 371">
                  <a:extLst>
                    <a:ext uri="{FF2B5EF4-FFF2-40B4-BE49-F238E27FC236}">
                      <a16:creationId xmlns:a16="http://schemas.microsoft.com/office/drawing/2014/main" id="{FDE55945-D632-C188-6338-698B1AF624F5}"/>
                    </a:ext>
                  </a:extLst>
                </p14:cNvPr>
                <p14:cNvContentPartPr/>
                <p14:nvPr/>
              </p14:nvContentPartPr>
              <p14:xfrm>
                <a:off x="4472431" y="6390341"/>
                <a:ext cx="161280" cy="208080"/>
              </p14:xfrm>
            </p:contentPart>
          </mc:Choice>
          <mc:Fallback>
            <p:pic>
              <p:nvPicPr>
                <p:cNvPr id="372" name="Ink 371">
                  <a:extLst>
                    <a:ext uri="{FF2B5EF4-FFF2-40B4-BE49-F238E27FC236}">
                      <a16:creationId xmlns:a16="http://schemas.microsoft.com/office/drawing/2014/main" id="{FDE55945-D632-C188-6338-698B1AF624F5}"/>
                    </a:ext>
                  </a:extLst>
                </p:cNvPr>
                <p:cNvPicPr/>
                <p:nvPr/>
              </p:nvPicPr>
              <p:blipFill>
                <a:blip r:embed="rId621"/>
                <a:stretch>
                  <a:fillRect/>
                </a:stretch>
              </p:blipFill>
              <p:spPr>
                <a:xfrm>
                  <a:off x="4463791" y="6381701"/>
                  <a:ext cx="178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373" name="Ink 372">
                  <a:extLst>
                    <a:ext uri="{FF2B5EF4-FFF2-40B4-BE49-F238E27FC236}">
                      <a16:creationId xmlns:a16="http://schemas.microsoft.com/office/drawing/2014/main" id="{AE8EA94F-F2B0-0459-6C66-7FAAE6B4E3BD}"/>
                    </a:ext>
                  </a:extLst>
                </p14:cNvPr>
                <p14:cNvContentPartPr/>
                <p14:nvPr/>
              </p14:nvContentPartPr>
              <p14:xfrm>
                <a:off x="4659631" y="6363701"/>
                <a:ext cx="166680" cy="121320"/>
              </p14:xfrm>
            </p:contentPart>
          </mc:Choice>
          <mc:Fallback>
            <p:pic>
              <p:nvPicPr>
                <p:cNvPr id="373" name="Ink 372">
                  <a:extLst>
                    <a:ext uri="{FF2B5EF4-FFF2-40B4-BE49-F238E27FC236}">
                      <a16:creationId xmlns:a16="http://schemas.microsoft.com/office/drawing/2014/main" id="{AE8EA94F-F2B0-0459-6C66-7FAAE6B4E3BD}"/>
                    </a:ext>
                  </a:extLst>
                </p:cNvPr>
                <p:cNvPicPr/>
                <p:nvPr/>
              </p:nvPicPr>
              <p:blipFill>
                <a:blip r:embed="rId623"/>
                <a:stretch>
                  <a:fillRect/>
                </a:stretch>
              </p:blipFill>
              <p:spPr>
                <a:xfrm>
                  <a:off x="4650631" y="6355061"/>
                  <a:ext cx="1843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374" name="Ink 373">
                  <a:extLst>
                    <a:ext uri="{FF2B5EF4-FFF2-40B4-BE49-F238E27FC236}">
                      <a16:creationId xmlns:a16="http://schemas.microsoft.com/office/drawing/2014/main" id="{90436118-EFB5-9A4A-0BBF-CF173FFACE30}"/>
                    </a:ext>
                  </a:extLst>
                </p14:cNvPr>
                <p14:cNvContentPartPr/>
                <p14:nvPr/>
              </p14:nvContentPartPr>
              <p14:xfrm>
                <a:off x="4812991" y="6288821"/>
                <a:ext cx="144360" cy="397800"/>
              </p14:xfrm>
            </p:contentPart>
          </mc:Choice>
          <mc:Fallback>
            <p:pic>
              <p:nvPicPr>
                <p:cNvPr id="374" name="Ink 373">
                  <a:extLst>
                    <a:ext uri="{FF2B5EF4-FFF2-40B4-BE49-F238E27FC236}">
                      <a16:creationId xmlns:a16="http://schemas.microsoft.com/office/drawing/2014/main" id="{90436118-EFB5-9A4A-0BBF-CF173FFACE30}"/>
                    </a:ext>
                  </a:extLst>
                </p:cNvPr>
                <p:cNvPicPr/>
                <p:nvPr/>
              </p:nvPicPr>
              <p:blipFill>
                <a:blip r:embed="rId625"/>
                <a:stretch>
                  <a:fillRect/>
                </a:stretch>
              </p:blipFill>
              <p:spPr>
                <a:xfrm>
                  <a:off x="4803991" y="6280181"/>
                  <a:ext cx="16200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375" name="Ink 374">
                  <a:extLst>
                    <a:ext uri="{FF2B5EF4-FFF2-40B4-BE49-F238E27FC236}">
                      <a16:creationId xmlns:a16="http://schemas.microsoft.com/office/drawing/2014/main" id="{89060AEC-9BA7-1DB7-3AFD-8A9D6AED38A6}"/>
                    </a:ext>
                  </a:extLst>
                </p14:cNvPr>
                <p14:cNvContentPartPr/>
                <p14:nvPr/>
              </p14:nvContentPartPr>
              <p14:xfrm>
                <a:off x="5063551" y="6189461"/>
                <a:ext cx="10080" cy="361800"/>
              </p14:xfrm>
            </p:contentPart>
          </mc:Choice>
          <mc:Fallback>
            <p:pic>
              <p:nvPicPr>
                <p:cNvPr id="375" name="Ink 374">
                  <a:extLst>
                    <a:ext uri="{FF2B5EF4-FFF2-40B4-BE49-F238E27FC236}">
                      <a16:creationId xmlns:a16="http://schemas.microsoft.com/office/drawing/2014/main" id="{89060AEC-9BA7-1DB7-3AFD-8A9D6AED38A6}"/>
                    </a:ext>
                  </a:extLst>
                </p:cNvPr>
                <p:cNvPicPr/>
                <p:nvPr/>
              </p:nvPicPr>
              <p:blipFill>
                <a:blip r:embed="rId627"/>
                <a:stretch>
                  <a:fillRect/>
                </a:stretch>
              </p:blipFill>
              <p:spPr>
                <a:xfrm>
                  <a:off x="5054551" y="6180461"/>
                  <a:ext cx="2772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376" name="Ink 375">
                  <a:extLst>
                    <a:ext uri="{FF2B5EF4-FFF2-40B4-BE49-F238E27FC236}">
                      <a16:creationId xmlns:a16="http://schemas.microsoft.com/office/drawing/2014/main" id="{4E51914C-DB5B-411C-2AFA-18C7C2A0C346}"/>
                    </a:ext>
                  </a:extLst>
                </p14:cNvPr>
                <p14:cNvContentPartPr/>
                <p14:nvPr/>
              </p14:nvContentPartPr>
              <p14:xfrm>
                <a:off x="5164351" y="6175781"/>
                <a:ext cx="456120" cy="355320"/>
              </p14:xfrm>
            </p:contentPart>
          </mc:Choice>
          <mc:Fallback>
            <p:pic>
              <p:nvPicPr>
                <p:cNvPr id="376" name="Ink 375">
                  <a:extLst>
                    <a:ext uri="{FF2B5EF4-FFF2-40B4-BE49-F238E27FC236}">
                      <a16:creationId xmlns:a16="http://schemas.microsoft.com/office/drawing/2014/main" id="{4E51914C-DB5B-411C-2AFA-18C7C2A0C346}"/>
                    </a:ext>
                  </a:extLst>
                </p:cNvPr>
                <p:cNvPicPr/>
                <p:nvPr/>
              </p:nvPicPr>
              <p:blipFill>
                <a:blip r:embed="rId629"/>
                <a:stretch>
                  <a:fillRect/>
                </a:stretch>
              </p:blipFill>
              <p:spPr>
                <a:xfrm>
                  <a:off x="5155351" y="6167141"/>
                  <a:ext cx="47376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377" name="Ink 376">
                  <a:extLst>
                    <a:ext uri="{FF2B5EF4-FFF2-40B4-BE49-F238E27FC236}">
                      <a16:creationId xmlns:a16="http://schemas.microsoft.com/office/drawing/2014/main" id="{71479EBF-8481-FE7C-1F4F-C98DA4D1A47B}"/>
                    </a:ext>
                  </a:extLst>
                </p14:cNvPr>
                <p14:cNvContentPartPr/>
                <p14:nvPr/>
              </p14:nvContentPartPr>
              <p14:xfrm>
                <a:off x="5686351" y="6163901"/>
                <a:ext cx="118800" cy="144720"/>
              </p14:xfrm>
            </p:contentPart>
          </mc:Choice>
          <mc:Fallback>
            <p:pic>
              <p:nvPicPr>
                <p:cNvPr id="377" name="Ink 376">
                  <a:extLst>
                    <a:ext uri="{FF2B5EF4-FFF2-40B4-BE49-F238E27FC236}">
                      <a16:creationId xmlns:a16="http://schemas.microsoft.com/office/drawing/2014/main" id="{71479EBF-8481-FE7C-1F4F-C98DA4D1A47B}"/>
                    </a:ext>
                  </a:extLst>
                </p:cNvPr>
                <p:cNvPicPr/>
                <p:nvPr/>
              </p:nvPicPr>
              <p:blipFill>
                <a:blip r:embed="rId631"/>
                <a:stretch>
                  <a:fillRect/>
                </a:stretch>
              </p:blipFill>
              <p:spPr>
                <a:xfrm>
                  <a:off x="5677711" y="6155261"/>
                  <a:ext cx="1364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378" name="Ink 377">
                  <a:extLst>
                    <a:ext uri="{FF2B5EF4-FFF2-40B4-BE49-F238E27FC236}">
                      <a16:creationId xmlns:a16="http://schemas.microsoft.com/office/drawing/2014/main" id="{011F8562-CBF7-1E36-A3DA-73F64F56E9B2}"/>
                    </a:ext>
                  </a:extLst>
                </p14:cNvPr>
                <p14:cNvContentPartPr/>
                <p14:nvPr/>
              </p14:nvContentPartPr>
              <p14:xfrm>
                <a:off x="5891191" y="5960141"/>
                <a:ext cx="419760" cy="303840"/>
              </p14:xfrm>
            </p:contentPart>
          </mc:Choice>
          <mc:Fallback>
            <p:pic>
              <p:nvPicPr>
                <p:cNvPr id="378" name="Ink 377">
                  <a:extLst>
                    <a:ext uri="{FF2B5EF4-FFF2-40B4-BE49-F238E27FC236}">
                      <a16:creationId xmlns:a16="http://schemas.microsoft.com/office/drawing/2014/main" id="{011F8562-CBF7-1E36-A3DA-73F64F56E9B2}"/>
                    </a:ext>
                  </a:extLst>
                </p:cNvPr>
                <p:cNvPicPr/>
                <p:nvPr/>
              </p:nvPicPr>
              <p:blipFill>
                <a:blip r:embed="rId633"/>
                <a:stretch>
                  <a:fillRect/>
                </a:stretch>
              </p:blipFill>
              <p:spPr>
                <a:xfrm>
                  <a:off x="5882551" y="5951501"/>
                  <a:ext cx="4374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379" name="Ink 378">
                  <a:extLst>
                    <a:ext uri="{FF2B5EF4-FFF2-40B4-BE49-F238E27FC236}">
                      <a16:creationId xmlns:a16="http://schemas.microsoft.com/office/drawing/2014/main" id="{6B9A030A-C037-B212-0CF0-6D3803C97964}"/>
                    </a:ext>
                  </a:extLst>
                </p14:cNvPr>
                <p14:cNvContentPartPr/>
                <p14:nvPr/>
              </p14:nvContentPartPr>
              <p14:xfrm>
                <a:off x="6266671" y="6005501"/>
                <a:ext cx="181080" cy="117720"/>
              </p14:xfrm>
            </p:contentPart>
          </mc:Choice>
          <mc:Fallback>
            <p:pic>
              <p:nvPicPr>
                <p:cNvPr id="379" name="Ink 378">
                  <a:extLst>
                    <a:ext uri="{FF2B5EF4-FFF2-40B4-BE49-F238E27FC236}">
                      <a16:creationId xmlns:a16="http://schemas.microsoft.com/office/drawing/2014/main" id="{6B9A030A-C037-B212-0CF0-6D3803C97964}"/>
                    </a:ext>
                  </a:extLst>
                </p:cNvPr>
                <p:cNvPicPr/>
                <p:nvPr/>
              </p:nvPicPr>
              <p:blipFill>
                <a:blip r:embed="rId635"/>
                <a:stretch>
                  <a:fillRect/>
                </a:stretch>
              </p:blipFill>
              <p:spPr>
                <a:xfrm>
                  <a:off x="6257671" y="5996861"/>
                  <a:ext cx="1987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380" name="Ink 379">
                  <a:extLst>
                    <a:ext uri="{FF2B5EF4-FFF2-40B4-BE49-F238E27FC236}">
                      <a16:creationId xmlns:a16="http://schemas.microsoft.com/office/drawing/2014/main" id="{68252157-0BC0-BD24-E6FB-274CA593CC92}"/>
                    </a:ext>
                  </a:extLst>
                </p14:cNvPr>
                <p14:cNvContentPartPr/>
                <p14:nvPr/>
              </p14:nvContentPartPr>
              <p14:xfrm>
                <a:off x="6489511" y="5959781"/>
                <a:ext cx="215280" cy="146880"/>
              </p14:xfrm>
            </p:contentPart>
          </mc:Choice>
          <mc:Fallback>
            <p:pic>
              <p:nvPicPr>
                <p:cNvPr id="380" name="Ink 379">
                  <a:extLst>
                    <a:ext uri="{FF2B5EF4-FFF2-40B4-BE49-F238E27FC236}">
                      <a16:creationId xmlns:a16="http://schemas.microsoft.com/office/drawing/2014/main" id="{68252157-0BC0-BD24-E6FB-274CA593CC92}"/>
                    </a:ext>
                  </a:extLst>
                </p:cNvPr>
                <p:cNvPicPr/>
                <p:nvPr/>
              </p:nvPicPr>
              <p:blipFill>
                <a:blip r:embed="rId637"/>
                <a:stretch>
                  <a:fillRect/>
                </a:stretch>
              </p:blipFill>
              <p:spPr>
                <a:xfrm>
                  <a:off x="6480511" y="5951141"/>
                  <a:ext cx="2329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381" name="Ink 380">
                  <a:extLst>
                    <a:ext uri="{FF2B5EF4-FFF2-40B4-BE49-F238E27FC236}">
                      <a16:creationId xmlns:a16="http://schemas.microsoft.com/office/drawing/2014/main" id="{84ADDEC4-A480-DBE8-FFB2-186F61D8B4D0}"/>
                    </a:ext>
                  </a:extLst>
                </p14:cNvPr>
                <p14:cNvContentPartPr/>
                <p14:nvPr/>
              </p14:nvContentPartPr>
              <p14:xfrm>
                <a:off x="4571791" y="6360821"/>
                <a:ext cx="2138760" cy="462240"/>
              </p14:xfrm>
            </p:contentPart>
          </mc:Choice>
          <mc:Fallback>
            <p:pic>
              <p:nvPicPr>
                <p:cNvPr id="381" name="Ink 380">
                  <a:extLst>
                    <a:ext uri="{FF2B5EF4-FFF2-40B4-BE49-F238E27FC236}">
                      <a16:creationId xmlns:a16="http://schemas.microsoft.com/office/drawing/2014/main" id="{84ADDEC4-A480-DBE8-FFB2-186F61D8B4D0}"/>
                    </a:ext>
                  </a:extLst>
                </p:cNvPr>
                <p:cNvPicPr/>
                <p:nvPr/>
              </p:nvPicPr>
              <p:blipFill>
                <a:blip r:embed="rId639"/>
                <a:stretch>
                  <a:fillRect/>
                </a:stretch>
              </p:blipFill>
              <p:spPr>
                <a:xfrm>
                  <a:off x="4562791" y="6351821"/>
                  <a:ext cx="2156400" cy="479880"/>
                </a:xfrm>
                <a:prstGeom prst="rect">
                  <a:avLst/>
                </a:prstGeom>
              </p:spPr>
            </p:pic>
          </mc:Fallback>
        </mc:AlternateContent>
      </p:grpSp>
    </p:spTree>
    <p:extLst>
      <p:ext uri="{BB962C8B-B14F-4D97-AF65-F5344CB8AC3E}">
        <p14:creationId xmlns:p14="http://schemas.microsoft.com/office/powerpoint/2010/main" val="180533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App Router to the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pPr algn="just"/>
            <a:r>
              <a:rPr lang="en-US" b="0" i="0" dirty="0">
                <a:effectLst/>
              </a:rPr>
              <a:t>The application router is the single point-of-entry for an application running in the Cloud Foundry environment on SAP BTP. The application router is </a:t>
            </a:r>
            <a:r>
              <a:rPr lang="en-US" b="1" i="0" dirty="0">
                <a:effectLst/>
              </a:rPr>
              <a:t>used to serve static content, authenticate users, rewrite URLs, and forward or proxy requests to other micro services while propagating user information</a:t>
            </a:r>
            <a:r>
              <a:rPr lang="en-US" b="0" i="0" dirty="0">
                <a:effectLst/>
              </a:rPr>
              <a:t>.</a:t>
            </a:r>
          </a:p>
          <a:p>
            <a:pPr algn="just"/>
            <a:r>
              <a:rPr lang="en-US" dirty="0"/>
              <a:t>Steps to add app router:</a:t>
            </a:r>
          </a:p>
          <a:p>
            <a:pPr marL="342900" indent="-342900" algn="just">
              <a:buAutoNum type="arabicPeriod"/>
            </a:pPr>
            <a:r>
              <a:rPr lang="en-US" dirty="0"/>
              <a:t>Go to the app folder of the main project and move to the package.json file out form the webapp folder to the app folder.</a:t>
            </a:r>
          </a:p>
          <a:p>
            <a:pPr marL="342900" indent="-342900" algn="just">
              <a:buAutoNum type="arabicPeriod"/>
            </a:pPr>
            <a:r>
              <a:rPr lang="en-US" dirty="0"/>
              <a:t>Open the app folder of our main application in the terminal.</a:t>
            </a:r>
          </a:p>
          <a:p>
            <a:pPr marL="342900" indent="-342900" algn="just">
              <a:buAutoNum type="arabicPeriod"/>
            </a:pPr>
            <a:r>
              <a:rPr lang="en-US" dirty="0"/>
              <a:t>Install the SAP App router using the command: </a:t>
            </a:r>
            <a:r>
              <a:rPr lang="en-US" b="1" i="1" dirty="0"/>
              <a:t>npm install @sap/approuter</a:t>
            </a:r>
          </a:p>
          <a:p>
            <a:pPr marL="342900" indent="-342900" algn="just">
              <a:buAutoNum type="arabicPeriod"/>
            </a:pPr>
            <a:r>
              <a:rPr lang="en-US" dirty="0"/>
              <a:t>Add a new start script in the package.json for the app router </a:t>
            </a:r>
          </a:p>
          <a:p>
            <a:pPr lvl="1" algn="just"/>
            <a:r>
              <a:rPr lang="en-US" b="1" i="1" dirty="0"/>
              <a:t>“start”: “node node_modules/@sap/approuter/approuter.js”</a:t>
            </a:r>
          </a:p>
          <a:p>
            <a:pPr marL="342900" indent="-342900" algn="just">
              <a:buAutoNum type="arabicPeriod"/>
            </a:pPr>
            <a:r>
              <a:rPr lang="en-US" dirty="0"/>
              <a:t>Add a new file named xs-app.json in the app folder.</a:t>
            </a:r>
          </a:p>
          <a:p>
            <a:pPr marL="342900" indent="-342900" algn="just">
              <a:buAutoNum type="arabicPeriod"/>
            </a:pPr>
            <a:r>
              <a:rPr lang="en-US" dirty="0"/>
              <a:t>Configure the xs-app.json file. Code link: </a:t>
            </a:r>
          </a:p>
          <a:p>
            <a:pPr algn="just"/>
            <a:endParaRPr lang="en-US" dirty="0"/>
          </a:p>
          <a:p>
            <a:pPr algn="just"/>
            <a:r>
              <a:rPr lang="en-US" dirty="0"/>
              <a:t>Once the app router and xs-app.json is added then build the app using the </a:t>
            </a:r>
            <a:r>
              <a:rPr lang="en-US" b="1" i="1" dirty="0"/>
              <a:t>mbt build </a:t>
            </a:r>
            <a:r>
              <a:rPr lang="en-US" dirty="0"/>
              <a:t>command and then deploy the generated mta archive.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1911F-1523-4AAE-BC5B-A04C754A5D12}"/>
              </a:ext>
            </a:extLst>
          </p:cNvPr>
          <p:cNvPicPr>
            <a:picLocks noChangeAspect="1"/>
          </p:cNvPicPr>
          <p:nvPr/>
        </p:nvPicPr>
        <p:blipFill>
          <a:blip r:embed="rId3"/>
          <a:stretch>
            <a:fillRect/>
          </a:stretch>
        </p:blipFill>
        <p:spPr>
          <a:xfrm>
            <a:off x="3950631" y="4860874"/>
            <a:ext cx="2580798" cy="177694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82659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Deploy our capm application to the cloud foundry, follow the steps provided in the previous slide to complete the deployment.</a:t>
            </a:r>
          </a:p>
          <a:p>
            <a:endParaRPr lang="en-US" dirty="0"/>
          </a:p>
          <a:p>
            <a:r>
              <a:rPr lang="en-US" dirty="0"/>
              <a:t>Exercise code/resources:</a:t>
            </a:r>
          </a:p>
          <a:p>
            <a:pPr marL="285750" indent="-285750">
              <a:buFontTx/>
              <a:buChar char="-"/>
            </a:pPr>
            <a:r>
              <a:rPr lang="en-US" dirty="0">
                <a:hlinkClick r:id="rId3"/>
              </a:rPr>
              <a:t>mta.yaml</a:t>
            </a:r>
            <a:endParaRPr lang="en-US" dirty="0"/>
          </a:p>
          <a:p>
            <a:pPr marL="285750" indent="-285750">
              <a:buFontTx/>
              <a:buChar char="-"/>
            </a:pPr>
            <a:r>
              <a:rPr lang="en-US" dirty="0">
                <a:hlinkClick r:id="rId4"/>
              </a:rPr>
              <a:t>xs-app.json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ED696FE-D5EA-4712-9369-0F7AF2BB29D5}"/>
              </a:ext>
            </a:extLst>
          </p:cNvPr>
          <p:cNvPicPr>
            <a:picLocks noChangeAspect="1"/>
          </p:cNvPicPr>
          <p:nvPr/>
        </p:nvPicPr>
        <p:blipFill>
          <a:blip r:embed="rId5"/>
          <a:stretch>
            <a:fillRect/>
          </a:stretch>
        </p:blipFill>
        <p:spPr>
          <a:xfrm>
            <a:off x="5647174" y="1486978"/>
            <a:ext cx="5733504" cy="2144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4C1DD8B-7CAF-494E-8806-A447B03740AB}"/>
              </a:ext>
            </a:extLst>
          </p:cNvPr>
          <p:cNvPicPr>
            <a:picLocks noChangeAspect="1"/>
          </p:cNvPicPr>
          <p:nvPr/>
        </p:nvPicPr>
        <p:blipFill rotWithShape="1">
          <a:blip r:embed="rId6"/>
          <a:srcRect r="1102"/>
          <a:stretch/>
        </p:blipFill>
        <p:spPr>
          <a:xfrm>
            <a:off x="1621526" y="3942303"/>
            <a:ext cx="8948948" cy="255898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96991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Security Basic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effectLst/>
              </a:rPr>
              <a:t>User account and authentication (UAA) is the process by which an application identifies a user, verifies his/her identity and then checks if he/she has the required permissions to access the application. This process is essential in ensuring the security of an application.</a:t>
            </a:r>
          </a:p>
          <a:p>
            <a:pPr algn="just"/>
            <a:r>
              <a:rPr lang="en-US" b="0" i="0" dirty="0">
                <a:effectLst/>
              </a:rPr>
              <a:t>Every application must be able to:</a:t>
            </a:r>
          </a:p>
          <a:p>
            <a:pPr marL="285750" indent="-285750" algn="just">
              <a:buFont typeface="Arial" panose="020B0604020202020204" pitchFamily="34" charset="0"/>
              <a:buChar char="•"/>
            </a:pPr>
            <a:r>
              <a:rPr lang="en-US" b="1" dirty="0"/>
              <a:t>I</a:t>
            </a:r>
            <a:r>
              <a:rPr lang="en-US" b="1" i="0" dirty="0">
                <a:effectLst/>
              </a:rPr>
              <a:t>dentify a user </a:t>
            </a:r>
            <a:r>
              <a:rPr lang="en-US" b="0" i="0" dirty="0">
                <a:effectLst/>
              </a:rPr>
              <a:t>(to be able to hold user data and distinguish different users by a unique ID)</a:t>
            </a:r>
          </a:p>
          <a:p>
            <a:pPr marL="285750" indent="-285750" algn="just">
              <a:buFont typeface="Arial" panose="020B0604020202020204" pitchFamily="34" charset="0"/>
              <a:buChar char="•"/>
            </a:pPr>
            <a:r>
              <a:rPr lang="en-US" b="1" dirty="0"/>
              <a:t>A</a:t>
            </a:r>
            <a:r>
              <a:rPr lang="en-US" b="1" i="0" dirty="0">
                <a:effectLst/>
              </a:rPr>
              <a:t>uthenticate a user </a:t>
            </a:r>
            <a:r>
              <a:rPr lang="en-US" b="0" i="0" dirty="0">
                <a:effectLst/>
              </a:rPr>
              <a:t>(to be able to prove the identity of a user based on a user-secret shared with the application)</a:t>
            </a:r>
          </a:p>
          <a:p>
            <a:pPr marL="285750" indent="-285750" algn="just">
              <a:buFont typeface="Arial" panose="020B0604020202020204" pitchFamily="34" charset="0"/>
              <a:buChar char="•"/>
            </a:pPr>
            <a:r>
              <a:rPr lang="en-US" b="1" dirty="0"/>
              <a:t>A</a:t>
            </a:r>
            <a:r>
              <a:rPr lang="en-US" b="1" i="0" dirty="0">
                <a:effectLst/>
              </a:rPr>
              <a:t>ssign authorizations to a user</a:t>
            </a:r>
            <a:r>
              <a:rPr lang="en-US" b="0" i="0" dirty="0">
                <a:effectLst/>
              </a:rPr>
              <a:t> and enforce these (to be able to define, assign and enforce policies of system-usage)</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36755BB-5EBD-4505-9CDE-CBBDAB68C2B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2183" y="4183559"/>
            <a:ext cx="787659" cy="1035117"/>
          </a:xfrm>
          <a:prstGeom prst="rect">
            <a:avLst/>
          </a:prstGeom>
        </p:spPr>
      </p:pic>
      <p:grpSp>
        <p:nvGrpSpPr>
          <p:cNvPr id="10" name="Group 9">
            <a:extLst>
              <a:ext uri="{FF2B5EF4-FFF2-40B4-BE49-F238E27FC236}">
                <a16:creationId xmlns:a16="http://schemas.microsoft.com/office/drawing/2014/main" id="{10775826-267A-4302-A964-4D06255CF3C2}"/>
              </a:ext>
            </a:extLst>
          </p:cNvPr>
          <p:cNvGrpSpPr/>
          <p:nvPr/>
        </p:nvGrpSpPr>
        <p:grpSpPr>
          <a:xfrm>
            <a:off x="1800310" y="3893379"/>
            <a:ext cx="2974349" cy="1617784"/>
            <a:chOff x="2381422" y="3984652"/>
            <a:chExt cx="2934156" cy="1617784"/>
          </a:xfrm>
        </p:grpSpPr>
        <p:sp>
          <p:nvSpPr>
            <p:cNvPr id="9" name="Rectangle 8">
              <a:extLst>
                <a:ext uri="{FF2B5EF4-FFF2-40B4-BE49-F238E27FC236}">
                  <a16:creationId xmlns:a16="http://schemas.microsoft.com/office/drawing/2014/main" id="{724D50C5-A8A0-49AE-A42C-C3D48E7028EC}"/>
                </a:ext>
              </a:extLst>
            </p:cNvPr>
            <p:cNvSpPr/>
            <p:nvPr/>
          </p:nvSpPr>
          <p:spPr>
            <a:xfrm>
              <a:off x="2381422" y="3984652"/>
              <a:ext cx="2934156" cy="161778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Identification</a:t>
              </a:r>
            </a:p>
          </p:txBody>
        </p:sp>
        <p:pic>
          <p:nvPicPr>
            <p:cNvPr id="6" name="Picture 5">
              <a:extLst>
                <a:ext uri="{FF2B5EF4-FFF2-40B4-BE49-F238E27FC236}">
                  <a16:creationId xmlns:a16="http://schemas.microsoft.com/office/drawing/2014/main" id="{BAB5EC7A-F613-431B-B2F5-458929F9928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04058" y="4354841"/>
              <a:ext cx="1688884" cy="1152282"/>
            </a:xfrm>
            <a:prstGeom prst="rect">
              <a:avLst/>
            </a:prstGeom>
          </p:spPr>
          <p:style>
            <a:lnRef idx="0">
              <a:schemeClr val="accent2"/>
            </a:lnRef>
            <a:fillRef idx="3">
              <a:schemeClr val="accent2"/>
            </a:fillRef>
            <a:effectRef idx="3">
              <a:schemeClr val="accent2"/>
            </a:effectRef>
            <a:fontRef idx="minor">
              <a:schemeClr val="lt1"/>
            </a:fontRef>
          </p:style>
        </p:pic>
      </p:grpSp>
      <p:sp>
        <p:nvSpPr>
          <p:cNvPr id="12" name="Rectangle 11">
            <a:extLst>
              <a:ext uri="{FF2B5EF4-FFF2-40B4-BE49-F238E27FC236}">
                <a16:creationId xmlns:a16="http://schemas.microsoft.com/office/drawing/2014/main" id="{F095F6BD-7DBE-40F2-A4C7-B44BE70F5E6B}"/>
              </a:ext>
            </a:extLst>
          </p:cNvPr>
          <p:cNvSpPr/>
          <p:nvPr/>
        </p:nvSpPr>
        <p:spPr>
          <a:xfrm>
            <a:off x="5391581" y="3893379"/>
            <a:ext cx="2130440" cy="16177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Authentication</a:t>
            </a:r>
          </a:p>
        </p:txBody>
      </p:sp>
      <p:sp>
        <p:nvSpPr>
          <p:cNvPr id="13" name="Rectangle 12">
            <a:extLst>
              <a:ext uri="{FF2B5EF4-FFF2-40B4-BE49-F238E27FC236}">
                <a16:creationId xmlns:a16="http://schemas.microsoft.com/office/drawing/2014/main" id="{901EB323-176C-4A28-8C71-621872BC7EC2}"/>
              </a:ext>
            </a:extLst>
          </p:cNvPr>
          <p:cNvSpPr/>
          <p:nvPr/>
        </p:nvSpPr>
        <p:spPr>
          <a:xfrm>
            <a:off x="8167430" y="3893380"/>
            <a:ext cx="2130440" cy="161778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Authorization</a:t>
            </a:r>
          </a:p>
        </p:txBody>
      </p:sp>
      <p:grpSp>
        <p:nvGrpSpPr>
          <p:cNvPr id="14" name="Group 13">
            <a:extLst>
              <a:ext uri="{FF2B5EF4-FFF2-40B4-BE49-F238E27FC236}">
                <a16:creationId xmlns:a16="http://schemas.microsoft.com/office/drawing/2014/main" id="{D6DFAB31-0AB7-4DCB-9DC9-E908CFB3A1E9}"/>
              </a:ext>
            </a:extLst>
          </p:cNvPr>
          <p:cNvGrpSpPr/>
          <p:nvPr/>
        </p:nvGrpSpPr>
        <p:grpSpPr>
          <a:xfrm>
            <a:off x="10801978" y="4157010"/>
            <a:ext cx="1390022" cy="1176289"/>
            <a:chOff x="10711543" y="4072300"/>
            <a:chExt cx="1390022" cy="1176289"/>
          </a:xfrm>
        </p:grpSpPr>
        <p:sp>
          <p:nvSpPr>
            <p:cNvPr id="11" name="Rectangle 10">
              <a:extLst>
                <a:ext uri="{FF2B5EF4-FFF2-40B4-BE49-F238E27FC236}">
                  <a16:creationId xmlns:a16="http://schemas.microsoft.com/office/drawing/2014/main" id="{D9781EF3-4CF0-43A4-A359-DA500F979E24}"/>
                </a:ext>
              </a:extLst>
            </p:cNvPr>
            <p:cNvSpPr/>
            <p:nvPr/>
          </p:nvSpPr>
          <p:spPr>
            <a:xfrm>
              <a:off x="10711543" y="40723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DE25B8-66FD-48A1-AF53-7B354D5C4FAB}"/>
                </a:ext>
              </a:extLst>
            </p:cNvPr>
            <p:cNvSpPr/>
            <p:nvPr/>
          </p:nvSpPr>
          <p:spPr>
            <a:xfrm>
              <a:off x="10863943" y="42247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9A88F0-ED38-4325-BB7C-5379EF070805}"/>
                </a:ext>
              </a:extLst>
            </p:cNvPr>
            <p:cNvSpPr/>
            <p:nvPr/>
          </p:nvSpPr>
          <p:spPr>
            <a:xfrm>
              <a:off x="11016343" y="4377100"/>
              <a:ext cx="1085222" cy="871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sp>
        <p:nvSpPr>
          <p:cNvPr id="15" name="TextBox 14">
            <a:extLst>
              <a:ext uri="{FF2B5EF4-FFF2-40B4-BE49-F238E27FC236}">
                <a16:creationId xmlns:a16="http://schemas.microsoft.com/office/drawing/2014/main" id="{B977FC5A-6941-4F33-905E-1A5A528375DF}"/>
              </a:ext>
            </a:extLst>
          </p:cNvPr>
          <p:cNvSpPr txBox="1"/>
          <p:nvPr/>
        </p:nvSpPr>
        <p:spPr>
          <a:xfrm>
            <a:off x="1800310" y="5596932"/>
            <a:ext cx="2974349" cy="646331"/>
          </a:xfrm>
          <a:prstGeom prst="rect">
            <a:avLst/>
          </a:prstGeom>
          <a:noFill/>
        </p:spPr>
        <p:txBody>
          <a:bodyPr wrap="square" rtlCol="0">
            <a:spAutoFit/>
          </a:bodyPr>
          <a:lstStyle/>
          <a:p>
            <a:r>
              <a:rPr lang="en-US" dirty="0"/>
              <a:t>Check the Username, email and password of the user</a:t>
            </a:r>
          </a:p>
        </p:txBody>
      </p:sp>
      <p:sp>
        <p:nvSpPr>
          <p:cNvPr id="21" name="TextBox 20">
            <a:extLst>
              <a:ext uri="{FF2B5EF4-FFF2-40B4-BE49-F238E27FC236}">
                <a16:creationId xmlns:a16="http://schemas.microsoft.com/office/drawing/2014/main" id="{6BBB1193-33AC-48EB-B939-3AD00D81F185}"/>
              </a:ext>
            </a:extLst>
          </p:cNvPr>
          <p:cNvSpPr txBox="1"/>
          <p:nvPr/>
        </p:nvSpPr>
        <p:spPr>
          <a:xfrm>
            <a:off x="5377338" y="5514400"/>
            <a:ext cx="2158926" cy="646331"/>
          </a:xfrm>
          <a:prstGeom prst="rect">
            <a:avLst/>
          </a:prstGeom>
          <a:noFill/>
        </p:spPr>
        <p:txBody>
          <a:bodyPr wrap="square" rtlCol="0">
            <a:spAutoFit/>
          </a:bodyPr>
          <a:lstStyle/>
          <a:p>
            <a:r>
              <a:rPr lang="en-US" dirty="0"/>
              <a:t>Check if the user is a valid user</a:t>
            </a:r>
          </a:p>
        </p:txBody>
      </p:sp>
      <p:sp>
        <p:nvSpPr>
          <p:cNvPr id="23" name="TextBox 22">
            <a:extLst>
              <a:ext uri="{FF2B5EF4-FFF2-40B4-BE49-F238E27FC236}">
                <a16:creationId xmlns:a16="http://schemas.microsoft.com/office/drawing/2014/main" id="{57B0BA8E-34C9-48FE-AA09-54B6C8569D76}"/>
              </a:ext>
            </a:extLst>
          </p:cNvPr>
          <p:cNvSpPr txBox="1"/>
          <p:nvPr/>
        </p:nvSpPr>
        <p:spPr>
          <a:xfrm>
            <a:off x="8167429" y="5596931"/>
            <a:ext cx="2503919" cy="923330"/>
          </a:xfrm>
          <a:prstGeom prst="rect">
            <a:avLst/>
          </a:prstGeom>
          <a:noFill/>
        </p:spPr>
        <p:txBody>
          <a:bodyPr wrap="square" rtlCol="0">
            <a:spAutoFit/>
          </a:bodyPr>
          <a:lstStyle/>
          <a:p>
            <a:r>
              <a:rPr lang="en-US" dirty="0"/>
              <a:t>If the user is valid, then grant him the roles and permissions</a:t>
            </a:r>
          </a:p>
        </p:txBody>
      </p:sp>
      <p:cxnSp>
        <p:nvCxnSpPr>
          <p:cNvPr id="19" name="Connector: Elbow 18">
            <a:extLst>
              <a:ext uri="{FF2B5EF4-FFF2-40B4-BE49-F238E27FC236}">
                <a16:creationId xmlns:a16="http://schemas.microsoft.com/office/drawing/2014/main" id="{96A42BF7-EDF0-4330-9266-7CD2D809AEFA}"/>
              </a:ext>
            </a:extLst>
          </p:cNvPr>
          <p:cNvCxnSpPr>
            <a:stCxn id="4" idx="3"/>
            <a:endCxn id="9" idx="1"/>
          </p:cNvCxnSpPr>
          <p:nvPr/>
        </p:nvCxnSpPr>
        <p:spPr>
          <a:xfrm>
            <a:off x="1009842" y="4701118"/>
            <a:ext cx="790468" cy="1153"/>
          </a:xfrm>
          <a:prstGeom prst="bentConnector3">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8" name="Arrow: Right 27">
            <a:extLst>
              <a:ext uri="{FF2B5EF4-FFF2-40B4-BE49-F238E27FC236}">
                <a16:creationId xmlns:a16="http://schemas.microsoft.com/office/drawing/2014/main" id="{9A6D7F68-A7F3-4F7D-AC8B-4AA127F9A68D}"/>
              </a:ext>
            </a:extLst>
          </p:cNvPr>
          <p:cNvSpPr/>
          <p:nvPr/>
        </p:nvSpPr>
        <p:spPr>
          <a:xfrm>
            <a:off x="4774659" y="4461810"/>
            <a:ext cx="645409" cy="4719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A170D66D-DBCE-4FA2-85A8-B96B900AB04A}"/>
              </a:ext>
            </a:extLst>
          </p:cNvPr>
          <p:cNvSpPr/>
          <p:nvPr/>
        </p:nvSpPr>
        <p:spPr>
          <a:xfrm>
            <a:off x="7522021" y="4539710"/>
            <a:ext cx="656508" cy="3940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E1DF7795-1BFC-4D98-AE01-38A1F153C851}"/>
              </a:ext>
            </a:extLst>
          </p:cNvPr>
          <p:cNvSpPr/>
          <p:nvPr/>
        </p:nvSpPr>
        <p:spPr>
          <a:xfrm>
            <a:off x="10297870" y="4508054"/>
            <a:ext cx="521496" cy="39403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F4AB204-73A8-4461-93F8-A8A047860B45}"/>
              </a:ext>
            </a:extLst>
          </p:cNvPr>
          <p:cNvSpPr txBox="1"/>
          <p:nvPr/>
        </p:nvSpPr>
        <p:spPr>
          <a:xfrm>
            <a:off x="222183" y="5231184"/>
            <a:ext cx="787659" cy="369332"/>
          </a:xfrm>
          <a:prstGeom prst="rect">
            <a:avLst/>
          </a:prstGeom>
          <a:noFill/>
        </p:spPr>
        <p:txBody>
          <a:bodyPr wrap="square" rtlCol="0">
            <a:spAutoFit/>
          </a:bodyPr>
          <a:lstStyle/>
          <a:p>
            <a:r>
              <a:rPr lang="en-US" dirty="0"/>
              <a:t>User</a:t>
            </a:r>
          </a:p>
        </p:txBody>
      </p:sp>
    </p:spTree>
    <p:extLst>
      <p:ext uri="{BB962C8B-B14F-4D97-AF65-F5344CB8AC3E}">
        <p14:creationId xmlns:p14="http://schemas.microsoft.com/office/powerpoint/2010/main" val="3590926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Authentication V/S Authorization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3C3C3C"/>
                </a:solidFill>
                <a:effectLst/>
                <a:latin typeface="BentonSansRegular"/>
              </a:rPr>
              <a:t>Identification</a:t>
            </a:r>
            <a:r>
              <a:rPr lang="en-US" b="0" i="0" dirty="0">
                <a:solidFill>
                  <a:srgbClr val="3C3C3C"/>
                </a:solidFill>
                <a:effectLst/>
                <a:latin typeface="BentonSansRegular"/>
              </a:rPr>
              <a:t> – Making a claim about who you are (via username, e-mail, etc.)</a:t>
            </a:r>
          </a:p>
          <a:p>
            <a:pPr marL="285750" indent="-285750" algn="just">
              <a:buFont typeface="Arial" panose="020B0604020202020204" pitchFamily="34" charset="0"/>
              <a:buChar char="•"/>
            </a:pPr>
            <a:r>
              <a:rPr lang="en-US" b="1" i="0" dirty="0">
                <a:solidFill>
                  <a:srgbClr val="3C3C3C"/>
                </a:solidFill>
                <a:effectLst/>
                <a:latin typeface="BentonSansRegular"/>
              </a:rPr>
              <a:t>Authentication</a:t>
            </a:r>
            <a:r>
              <a:rPr lang="en-US" b="0" i="0" dirty="0">
                <a:solidFill>
                  <a:srgbClr val="3C3C3C"/>
                </a:solidFill>
                <a:effectLst/>
                <a:latin typeface="BentonSansRegular"/>
              </a:rPr>
              <a:t> – Proving you are who you claim to be (via password, certificate, token, single sign-on, etc.) SAML 2.0 is protocol used for authentication.</a:t>
            </a:r>
          </a:p>
          <a:p>
            <a:pPr marL="285750" indent="-285750" algn="just">
              <a:buFont typeface="Arial" panose="020B0604020202020204" pitchFamily="34" charset="0"/>
              <a:buChar char="•"/>
            </a:pPr>
            <a:r>
              <a:rPr lang="en-US" b="1" i="0" dirty="0">
                <a:solidFill>
                  <a:srgbClr val="3C3C3C"/>
                </a:solidFill>
                <a:effectLst/>
                <a:latin typeface="BentonSansRegular"/>
              </a:rPr>
              <a:t>Authorization</a:t>
            </a:r>
            <a:r>
              <a:rPr lang="en-US" b="0" i="0" dirty="0">
                <a:solidFill>
                  <a:srgbClr val="3C3C3C"/>
                </a:solidFill>
                <a:effectLst/>
                <a:latin typeface="BentonSansRegular"/>
              </a:rPr>
              <a:t> – Authorization is the function of specifying access rights/privileges to resources. Authorization allows what you can do on the system, once you have been authenticated. OAuth 2.0 is the protocol used for authorization. </a:t>
            </a:r>
            <a:r>
              <a:rPr lang="en-US" b="0" i="0" dirty="0">
                <a:solidFill>
                  <a:srgbClr val="333333"/>
                </a:solidFill>
                <a:effectLst/>
                <a:latin typeface="72"/>
              </a:rPr>
              <a:t>We can configure authorizations using </a:t>
            </a:r>
            <a:r>
              <a:rPr lang="en-US" b="1" i="0" dirty="0">
                <a:solidFill>
                  <a:srgbClr val="333333"/>
                </a:solidFill>
                <a:effectLst/>
                <a:latin typeface="72"/>
              </a:rPr>
              <a:t>roles</a:t>
            </a:r>
            <a:r>
              <a:rPr lang="en-US" b="0" i="0" dirty="0">
                <a:solidFill>
                  <a:srgbClr val="333333"/>
                </a:solidFill>
                <a:effectLst/>
                <a:latin typeface="72"/>
              </a:rPr>
              <a:t> and </a:t>
            </a:r>
            <a:r>
              <a:rPr lang="en-US" b="1" i="0" dirty="0">
                <a:solidFill>
                  <a:srgbClr val="333333"/>
                </a:solidFill>
                <a:effectLst/>
                <a:latin typeface="72"/>
              </a:rPr>
              <a:t>role collections</a:t>
            </a:r>
            <a:r>
              <a:rPr lang="en-US" b="0" i="0" dirty="0">
                <a:solidFill>
                  <a:srgbClr val="333333"/>
                </a:solidFill>
                <a:effectLst/>
                <a:latin typeface="72"/>
              </a:rPr>
              <a:t> for your subaccount or individual applications.</a:t>
            </a:r>
            <a:endParaRPr lang="en-US" b="0" i="0" dirty="0">
              <a:solidFill>
                <a:srgbClr val="3C3C3C"/>
              </a:solidFill>
              <a:effectLst/>
              <a:latin typeface="BentonSansRegular"/>
            </a:endParaRPr>
          </a:p>
          <a:p>
            <a:pPr marL="285750" indent="-285750" algn="just">
              <a:buFont typeface="Arial" panose="020B0604020202020204" pitchFamily="34" charset="0"/>
              <a:buChar char="•"/>
            </a:pPr>
            <a:endParaRPr lang="en-US" dirty="0">
              <a:solidFill>
                <a:srgbClr val="3C3C3C"/>
              </a:solidFill>
              <a:latin typeface="BentonSansRegular"/>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XSUAA – User Account and Authorization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is a in-built component inside of SAP CF</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It is responsible to control the User account and Authorization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Cloud Foundry</a:t>
            </a:r>
            <a:r>
              <a:rPr lang="en-US" dirty="0">
                <a:solidFill>
                  <a:prstClr val="black"/>
                </a:solidFill>
                <a:latin typeface="Calibri"/>
              </a:rPr>
              <a:t>, we can use a modular concept for managing Authorizations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need to register our Scopes, Role Templates related to the app with XSUAA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Communicates with IDP </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Issues JWT Tokens which is then injected in our App which has information about Scope(Role) user has</a:t>
            </a:r>
            <a:endParaRPr lang="en-US" b="0" i="0" dirty="0">
              <a:solidFill>
                <a:srgbClr val="3C3C3C"/>
              </a:solidFill>
              <a:effectLst/>
              <a:latin typeface="BentonSansRegular"/>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7" name="Rectangle 16">
            <a:extLst>
              <a:ext uri="{FF2B5EF4-FFF2-40B4-BE49-F238E27FC236}">
                <a16:creationId xmlns:a16="http://schemas.microsoft.com/office/drawing/2014/main" id="{71CE3C3E-5450-4750-AEFF-C0DF3A9887D4}"/>
              </a:ext>
            </a:extLst>
          </p:cNvPr>
          <p:cNvSpPr/>
          <p:nvPr/>
        </p:nvSpPr>
        <p:spPr>
          <a:xfrm>
            <a:off x="661852" y="4337531"/>
            <a:ext cx="1985554" cy="94052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Scope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a:t>
            </a:r>
          </a:p>
        </p:txBody>
      </p:sp>
      <p:cxnSp>
        <p:nvCxnSpPr>
          <p:cNvPr id="18" name="Straight Connector 17">
            <a:extLst>
              <a:ext uri="{FF2B5EF4-FFF2-40B4-BE49-F238E27FC236}">
                <a16:creationId xmlns:a16="http://schemas.microsoft.com/office/drawing/2014/main" id="{80DC5DE2-B1D3-45E1-BEAC-29D72FD3F8EC}"/>
              </a:ext>
            </a:extLst>
          </p:cNvPr>
          <p:cNvCxnSpPr>
            <a:cxnSpLocks/>
            <a:stCxn id="17" idx="3"/>
            <a:endCxn id="19" idx="1"/>
          </p:cNvCxnSpPr>
          <p:nvPr/>
        </p:nvCxnSpPr>
        <p:spPr>
          <a:xfrm>
            <a:off x="2647406" y="4807794"/>
            <a:ext cx="1306970" cy="0"/>
          </a:xfrm>
          <a:prstGeom prst="line">
            <a:avLst/>
          </a:prstGeom>
          <a:noFill/>
          <a:ln w="9525" cap="flat" cmpd="sng" algn="ctr">
            <a:solidFill>
              <a:srgbClr val="4F81BD">
                <a:shade val="95000"/>
                <a:satMod val="105000"/>
              </a:srgbClr>
            </a:solidFill>
            <a:prstDash val="solid"/>
          </a:ln>
          <a:effectLst/>
        </p:spPr>
      </p:cxnSp>
      <p:sp>
        <p:nvSpPr>
          <p:cNvPr id="19" name="Rectangle 18">
            <a:extLst>
              <a:ext uri="{FF2B5EF4-FFF2-40B4-BE49-F238E27FC236}">
                <a16:creationId xmlns:a16="http://schemas.microsoft.com/office/drawing/2014/main" id="{46020856-D12B-46F6-A9F0-5DA54765CDFB}"/>
              </a:ext>
            </a:extLst>
          </p:cNvPr>
          <p:cNvSpPr/>
          <p:nvPr/>
        </p:nvSpPr>
        <p:spPr>
          <a:xfrm>
            <a:off x="3954376" y="4411554"/>
            <a:ext cx="1985554" cy="79248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 Templates</a:t>
            </a:r>
          </a:p>
        </p:txBody>
      </p:sp>
      <p:sp>
        <p:nvSpPr>
          <p:cNvPr id="21" name="TextBox 20">
            <a:extLst>
              <a:ext uri="{FF2B5EF4-FFF2-40B4-BE49-F238E27FC236}">
                <a16:creationId xmlns:a16="http://schemas.microsoft.com/office/drawing/2014/main" id="{9077D8D8-68EA-4774-BC6F-B8B2D2DFEC9D}"/>
              </a:ext>
            </a:extLst>
          </p:cNvPr>
          <p:cNvSpPr txBox="1"/>
          <p:nvPr/>
        </p:nvSpPr>
        <p:spPr>
          <a:xfrm>
            <a:off x="2717075" y="457266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sp>
        <p:nvSpPr>
          <p:cNvPr id="23" name="Rectangle 22">
            <a:extLst>
              <a:ext uri="{FF2B5EF4-FFF2-40B4-BE49-F238E27FC236}">
                <a16:creationId xmlns:a16="http://schemas.microsoft.com/office/drawing/2014/main" id="{1A00EF59-AB28-4EFD-A1AF-3E9465E111AE}"/>
              </a:ext>
            </a:extLst>
          </p:cNvPr>
          <p:cNvSpPr/>
          <p:nvPr/>
        </p:nvSpPr>
        <p:spPr>
          <a:xfrm>
            <a:off x="7768047" y="4410779"/>
            <a:ext cx="1985554" cy="79248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Role Collections</a:t>
            </a:r>
          </a:p>
        </p:txBody>
      </p:sp>
      <p:sp>
        <p:nvSpPr>
          <p:cNvPr id="24" name="TextBox 23">
            <a:extLst>
              <a:ext uri="{FF2B5EF4-FFF2-40B4-BE49-F238E27FC236}">
                <a16:creationId xmlns:a16="http://schemas.microsoft.com/office/drawing/2014/main" id="{213D103F-F1BF-4ABC-9B33-27E07BCCA7D7}"/>
              </a:ext>
            </a:extLst>
          </p:cNvPr>
          <p:cNvSpPr txBox="1"/>
          <p:nvPr/>
        </p:nvSpPr>
        <p:spPr>
          <a:xfrm>
            <a:off x="6309361" y="449032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cxnSp>
        <p:nvCxnSpPr>
          <p:cNvPr id="25" name="Straight Connector 24">
            <a:extLst>
              <a:ext uri="{FF2B5EF4-FFF2-40B4-BE49-F238E27FC236}">
                <a16:creationId xmlns:a16="http://schemas.microsoft.com/office/drawing/2014/main" id="{E93B766A-0CBA-4CB8-9C50-F68B4E86D1E2}"/>
              </a:ext>
            </a:extLst>
          </p:cNvPr>
          <p:cNvCxnSpPr>
            <a:stCxn id="19" idx="3"/>
            <a:endCxn id="23" idx="1"/>
          </p:cNvCxnSpPr>
          <p:nvPr/>
        </p:nvCxnSpPr>
        <p:spPr>
          <a:xfrm flipV="1">
            <a:off x="5939930" y="4807019"/>
            <a:ext cx="1828117" cy="775"/>
          </a:xfrm>
          <a:prstGeom prst="line">
            <a:avLst/>
          </a:prstGeom>
          <a:noFill/>
          <a:ln w="9525" cap="flat" cmpd="sng" algn="ctr">
            <a:solidFill>
              <a:srgbClr val="4F81BD">
                <a:shade val="95000"/>
                <a:satMod val="105000"/>
              </a:srgbClr>
            </a:solidFill>
            <a:prstDash val="solid"/>
          </a:ln>
          <a:effectLst/>
        </p:spPr>
      </p:cxnSp>
      <p:sp>
        <p:nvSpPr>
          <p:cNvPr id="26" name="Smiley Face 25">
            <a:extLst>
              <a:ext uri="{FF2B5EF4-FFF2-40B4-BE49-F238E27FC236}">
                <a16:creationId xmlns:a16="http://schemas.microsoft.com/office/drawing/2014/main" id="{A8AF0AA3-B8AE-4386-B5A7-153E78BE7070}"/>
              </a:ext>
            </a:extLst>
          </p:cNvPr>
          <p:cNvSpPr/>
          <p:nvPr/>
        </p:nvSpPr>
        <p:spPr>
          <a:xfrm>
            <a:off x="11039483" y="4505135"/>
            <a:ext cx="656392" cy="603767"/>
          </a:xfrm>
          <a:prstGeom prst="smileyFac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7" name="Straight Arrow Connector 26">
            <a:extLst>
              <a:ext uri="{FF2B5EF4-FFF2-40B4-BE49-F238E27FC236}">
                <a16:creationId xmlns:a16="http://schemas.microsoft.com/office/drawing/2014/main" id="{C23CBAF6-6CFE-453F-B0FC-34220B5517B6}"/>
              </a:ext>
            </a:extLst>
          </p:cNvPr>
          <p:cNvCxnSpPr>
            <a:stCxn id="23" idx="3"/>
            <a:endCxn id="26" idx="2"/>
          </p:cNvCxnSpPr>
          <p:nvPr/>
        </p:nvCxnSpPr>
        <p:spPr>
          <a:xfrm>
            <a:off x="9753601" y="4807019"/>
            <a:ext cx="1285882" cy="0"/>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1ACC698D-617A-4F4E-AB8A-6E3C0E88D9D8}"/>
              </a:ext>
            </a:extLst>
          </p:cNvPr>
          <p:cNvSpPr txBox="1"/>
          <p:nvPr/>
        </p:nvSpPr>
        <p:spPr>
          <a:xfrm>
            <a:off x="9802182" y="4490322"/>
            <a:ext cx="12373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p>
        </p:txBody>
      </p:sp>
    </p:spTree>
    <p:extLst>
      <p:ext uri="{BB962C8B-B14F-4D97-AF65-F5344CB8AC3E}">
        <p14:creationId xmlns:p14="http://schemas.microsoft.com/office/powerpoint/2010/main" val="1287842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XSUAA?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444444"/>
                </a:solidFill>
                <a:effectLst/>
                <a:latin typeface="BentonSansRegular"/>
              </a:rPr>
              <a:t>The XSUAA is one of the most important component to deal with when developing your own applications on Cloud Foundry. It takes care to authenticate and authorize your business users and assign the right principals to your user’s session so your application can:</a:t>
            </a:r>
          </a:p>
          <a:p>
            <a:pPr marL="285750" indent="-285750" algn="just">
              <a:buFont typeface="Arial" panose="020B0604020202020204" pitchFamily="34" charset="0"/>
              <a:buChar char="•"/>
            </a:pPr>
            <a:r>
              <a:rPr lang="en-US" b="1" i="0" dirty="0">
                <a:solidFill>
                  <a:srgbClr val="3C3C3C"/>
                </a:solidFill>
                <a:effectLst/>
                <a:latin typeface="BentonSansRegular"/>
              </a:rPr>
              <a:t>Identity the user by Email, UserId, First and Lastname</a:t>
            </a:r>
            <a:endParaRPr lang="en-US" b="0" i="0" dirty="0">
              <a:solidFill>
                <a:srgbClr val="3C3C3C"/>
              </a:solidFill>
              <a:effectLst/>
              <a:latin typeface="BentonSansRegular"/>
            </a:endParaRPr>
          </a:p>
          <a:p>
            <a:pPr marL="285750" indent="-285750" algn="just">
              <a:buFont typeface="Arial" panose="020B0604020202020204" pitchFamily="34" charset="0"/>
              <a:buChar char="•"/>
            </a:pPr>
            <a:r>
              <a:rPr lang="en-US" b="1" i="0" dirty="0">
                <a:solidFill>
                  <a:srgbClr val="3C3C3C"/>
                </a:solidFill>
                <a:effectLst/>
                <a:latin typeface="BentonSansRegular"/>
              </a:rPr>
              <a:t>Check his roles (scopes) to decide if a user is allowed to do something or prohibit is action</a:t>
            </a:r>
          </a:p>
          <a:p>
            <a:pPr algn="just"/>
            <a:endParaRPr lang="en-US" b="1" i="0" dirty="0">
              <a:solidFill>
                <a:srgbClr val="3C3C3C"/>
              </a:solidFill>
              <a:effectLst/>
              <a:latin typeface="BentonSansRegular"/>
            </a:endParaRPr>
          </a:p>
          <a:p>
            <a:pPr algn="just"/>
            <a:r>
              <a:rPr lang="en-US" b="0" i="0" dirty="0">
                <a:solidFill>
                  <a:srgbClr val="444444"/>
                </a:solidFill>
                <a:effectLst/>
                <a:latin typeface="BentonSansRegular"/>
              </a:rPr>
              <a:t>The XSUAA is an internal development of SAP. SAP took the base of the open source UAA Oauth2 Provider of Cloud Foundry (</a:t>
            </a:r>
            <a:r>
              <a:rPr lang="en-US" b="0" i="0" u="none" strike="noStrike" dirty="0">
                <a:solidFill>
                  <a:srgbClr val="007DB8"/>
                </a:solidFill>
                <a:effectLst/>
                <a:latin typeface="BentonSansRegular"/>
                <a:hlinkClick r:id="rId3"/>
              </a:rPr>
              <a:t>https://github.com/cloudfoundry/uaa</a:t>
            </a:r>
            <a:r>
              <a:rPr lang="en-US" b="0" i="0" dirty="0">
                <a:solidFill>
                  <a:srgbClr val="444444"/>
                </a:solidFill>
                <a:effectLst/>
                <a:latin typeface="BentonSansRegular"/>
              </a:rPr>
              <a:t>) and extended it with SAP specific features to be used in SAP applications. </a:t>
            </a:r>
            <a:r>
              <a:rPr lang="en-US" b="1" i="0" dirty="0">
                <a:solidFill>
                  <a:srgbClr val="444444"/>
                </a:solidFill>
                <a:effectLst/>
                <a:latin typeface="BentonSansRegular"/>
              </a:rPr>
              <a:t>One important thing is that the XSUAA does NOT store “real” users</a:t>
            </a:r>
            <a:r>
              <a:rPr lang="en-US" b="0" i="0" dirty="0">
                <a:solidFill>
                  <a:srgbClr val="444444"/>
                </a:solidFill>
                <a:effectLst/>
                <a:latin typeface="BentonSansRegular"/>
              </a:rPr>
              <a:t>. This is why </a:t>
            </a:r>
            <a:r>
              <a:rPr lang="en-US" b="1" i="0" dirty="0">
                <a:solidFill>
                  <a:srgbClr val="444444"/>
                </a:solidFill>
                <a:effectLst/>
                <a:latin typeface="BentonSansRegular"/>
              </a:rPr>
              <a:t>the XSUAA needs to trust an external Identity Provider (short “IdP”)</a:t>
            </a:r>
            <a:r>
              <a:rPr lang="en-US" b="0" i="0" dirty="0">
                <a:solidFill>
                  <a:srgbClr val="444444"/>
                </a:solidFill>
                <a:effectLst/>
                <a:latin typeface="BentonSansRegular"/>
              </a:rPr>
              <a:t>. </a:t>
            </a:r>
          </a:p>
          <a:p>
            <a:pPr algn="just"/>
            <a:r>
              <a:rPr lang="en-US" b="1" i="0" dirty="0">
                <a:solidFill>
                  <a:srgbClr val="444444"/>
                </a:solidFill>
                <a:effectLst/>
                <a:latin typeface="BentonSansRegular"/>
              </a:rPr>
              <a:t>Role-Collections, Roles and Scopes</a:t>
            </a:r>
            <a:r>
              <a:rPr lang="en-US" dirty="0">
                <a:solidFill>
                  <a:srgbClr val="444444"/>
                </a:solidFill>
                <a:latin typeface="BentonSansRegular"/>
              </a:rPr>
              <a:t> t</a:t>
            </a:r>
            <a:r>
              <a:rPr lang="en-US" b="0" i="0" dirty="0">
                <a:solidFill>
                  <a:srgbClr val="444444"/>
                </a:solidFill>
                <a:effectLst/>
                <a:latin typeface="BentonSansRegular"/>
              </a:rPr>
              <a:t>hese terms are introduced by the XSUAA within Cloud Foundry.</a:t>
            </a:r>
            <a:endParaRPr lang="en-US" b="0" i="0" dirty="0">
              <a:solidFill>
                <a:srgbClr val="3C3C3C"/>
              </a:solidFill>
              <a:effectLst/>
              <a:latin typeface="BentonSansRegular"/>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A59D4AA4-20B1-4272-9D57-6DE1C327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631" y="3918411"/>
            <a:ext cx="6608366" cy="275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93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83099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Adding Filter Fields and Columns using annotation</a:t>
            </a:r>
          </a:p>
          <a:p>
            <a:pPr marL="285750" indent="-285750">
              <a:buClr>
                <a:schemeClr val="tx1"/>
              </a:buClr>
              <a:buFont typeface="Arial" panose="020B0604020202020204" pitchFamily="34" charset="0"/>
              <a:buChar char="•"/>
            </a:pPr>
            <a:r>
              <a:rPr lang="en-US" sz="1600" dirty="0"/>
              <a:t>Adding Custom Columns and Formatting Column Values</a:t>
            </a:r>
          </a:p>
          <a:p>
            <a:pPr>
              <a:buClr>
                <a:schemeClr val="tx1"/>
              </a:buClr>
            </a:pP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B3FFED14-FCCF-2B92-1736-41D299BA6739}"/>
              </a:ext>
            </a:extLst>
          </p:cNvPr>
          <p:cNvSpPr txBox="1"/>
          <p:nvPr/>
        </p:nvSpPr>
        <p:spPr>
          <a:xfrm>
            <a:off x="0" y="1453953"/>
            <a:ext cx="4908573" cy="3139321"/>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Deployment of the Application</a:t>
            </a:r>
          </a:p>
          <a:p>
            <a:pPr marL="742950" lvl="1" indent="-285750">
              <a:buClr>
                <a:schemeClr val="tx1"/>
              </a:buClr>
              <a:buFont typeface="Arial" panose="020B0604020202020204" pitchFamily="34" charset="0"/>
              <a:buChar char="•"/>
            </a:pPr>
            <a:r>
              <a:rPr lang="en-US" dirty="0"/>
              <a:t>Steps to deploy on CF</a:t>
            </a:r>
          </a:p>
          <a:p>
            <a:pPr marL="742950" lvl="1" indent="-285750">
              <a:buClr>
                <a:schemeClr val="tx1"/>
              </a:buClr>
              <a:buFont typeface="Arial" panose="020B0604020202020204" pitchFamily="34" charset="0"/>
              <a:buChar char="•"/>
            </a:pPr>
            <a:r>
              <a:rPr lang="en-US" dirty="0"/>
              <a:t>Security Basics</a:t>
            </a:r>
          </a:p>
          <a:p>
            <a:pPr marL="742950" lvl="1" indent="-285750">
              <a:buClr>
                <a:schemeClr val="tx1"/>
              </a:buClr>
              <a:buFont typeface="Arial" panose="020B0604020202020204" pitchFamily="34" charset="0"/>
              <a:buChar char="•"/>
            </a:pPr>
            <a:r>
              <a:rPr lang="en-US" dirty="0"/>
              <a:t>Authentication and Authorization</a:t>
            </a:r>
          </a:p>
          <a:p>
            <a:pPr marL="742950" lvl="1" indent="-285750">
              <a:buClr>
                <a:schemeClr val="tx1"/>
              </a:buClr>
              <a:buFont typeface="Arial" panose="020B0604020202020204" pitchFamily="34" charset="0"/>
              <a:buChar char="•"/>
            </a:pPr>
            <a:r>
              <a:rPr lang="en-US" dirty="0"/>
              <a:t>What is XSUAA?</a:t>
            </a:r>
          </a:p>
          <a:p>
            <a:pPr marL="742950" lvl="1" indent="-285750">
              <a:buClr>
                <a:schemeClr val="tx1"/>
              </a:buClr>
              <a:buFont typeface="Arial" panose="020B0604020202020204" pitchFamily="34" charset="0"/>
              <a:buChar char="•"/>
            </a:pPr>
            <a:r>
              <a:rPr lang="en-US" dirty="0"/>
              <a:t>Basics of xsuaa</a:t>
            </a:r>
          </a:p>
          <a:p>
            <a:pPr marL="742950" lvl="1" indent="-285750">
              <a:buClr>
                <a:schemeClr val="tx1"/>
              </a:buClr>
              <a:buFont typeface="Arial" panose="020B0604020202020204" pitchFamily="34" charset="0"/>
              <a:buChar char="•"/>
            </a:pPr>
            <a:r>
              <a:rPr lang="en-US" dirty="0"/>
              <a:t>IdP – Identity Provider</a:t>
            </a:r>
          </a:p>
          <a:p>
            <a:pPr marL="742950" lvl="1" indent="-285750">
              <a:buClr>
                <a:schemeClr val="tx1"/>
              </a:buClr>
              <a:buFont typeface="Arial" panose="020B0604020202020204" pitchFamily="34" charset="0"/>
              <a:buChar char="•"/>
            </a:pPr>
            <a:r>
              <a:rPr lang="en-US" dirty="0"/>
              <a:t>What is JWT?</a:t>
            </a:r>
          </a:p>
          <a:p>
            <a:pPr marL="742950" lvl="1" indent="-285750">
              <a:buClr>
                <a:schemeClr val="tx1"/>
              </a:buClr>
              <a:buFont typeface="Arial" panose="020B0604020202020204" pitchFamily="34" charset="0"/>
              <a:buChar char="•"/>
            </a:pPr>
            <a:r>
              <a:rPr lang="en-US" dirty="0"/>
              <a:t>Concept of App Router</a:t>
            </a:r>
          </a:p>
          <a:p>
            <a:pPr marL="742950" lvl="1" indent="-285750">
              <a:buClr>
                <a:schemeClr val="tx1"/>
              </a:buClr>
              <a:buFont typeface="Arial" panose="020B0604020202020204" pitchFamily="34" charset="0"/>
              <a:buChar char="•"/>
            </a:pPr>
            <a:r>
              <a:rPr lang="en-US" dirty="0"/>
              <a:t>Understanding how app router works</a:t>
            </a:r>
          </a:p>
          <a:p>
            <a:pPr lvl="1">
              <a:buClr>
                <a:schemeClr val="tx1"/>
              </a:buCl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IdP – Identity Provider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effectLst/>
              </a:rPr>
              <a:t>Identity providers (IdP) supply the user store for your business applications or for your subaccount. You can re-use existing corporate identity management infrastructure (on-premise or on the cloud), or use the default one (SAP ID service). You can have a different identity provider for each subaccount you own, and this feature is configurable using the cockpit.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E40902F7-5D36-43E1-951B-8A23A98166DE}"/>
              </a:ext>
            </a:extLst>
          </p:cNvPr>
          <p:cNvGrpSpPr/>
          <p:nvPr/>
        </p:nvGrpSpPr>
        <p:grpSpPr>
          <a:xfrm>
            <a:off x="980584" y="2516777"/>
            <a:ext cx="787659" cy="1404449"/>
            <a:chOff x="181990" y="2485388"/>
            <a:chExt cx="787659" cy="1404449"/>
          </a:xfrm>
        </p:grpSpPr>
        <p:pic>
          <p:nvPicPr>
            <p:cNvPr id="6" name="Picture 5">
              <a:extLst>
                <a:ext uri="{FF2B5EF4-FFF2-40B4-BE49-F238E27FC236}">
                  <a16:creationId xmlns:a16="http://schemas.microsoft.com/office/drawing/2014/main" id="{DA4D687E-1042-48EE-86D6-5AAF644AE04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990" y="2485388"/>
              <a:ext cx="787659" cy="1035117"/>
            </a:xfrm>
            <a:prstGeom prst="rect">
              <a:avLst/>
            </a:prstGeom>
          </p:spPr>
        </p:pic>
        <p:sp>
          <p:nvSpPr>
            <p:cNvPr id="3" name="TextBox 2">
              <a:extLst>
                <a:ext uri="{FF2B5EF4-FFF2-40B4-BE49-F238E27FC236}">
                  <a16:creationId xmlns:a16="http://schemas.microsoft.com/office/drawing/2014/main" id="{65A4E3E5-F3E1-47CF-8E4E-A00F2743BCDA}"/>
                </a:ext>
              </a:extLst>
            </p:cNvPr>
            <p:cNvSpPr txBox="1"/>
            <p:nvPr/>
          </p:nvSpPr>
          <p:spPr>
            <a:xfrm>
              <a:off x="245755" y="3520505"/>
              <a:ext cx="660128" cy="369332"/>
            </a:xfrm>
            <a:prstGeom prst="rect">
              <a:avLst/>
            </a:prstGeom>
            <a:noFill/>
          </p:spPr>
          <p:txBody>
            <a:bodyPr wrap="square" rtlCol="0">
              <a:spAutoFit/>
            </a:bodyPr>
            <a:lstStyle/>
            <a:p>
              <a:pPr algn="ctr"/>
              <a:r>
                <a:rPr lang="en-US" dirty="0"/>
                <a:t>User</a:t>
              </a:r>
            </a:p>
          </p:txBody>
        </p:sp>
      </p:grpSp>
      <p:sp>
        <p:nvSpPr>
          <p:cNvPr id="11" name="Rectangle 10">
            <a:extLst>
              <a:ext uri="{FF2B5EF4-FFF2-40B4-BE49-F238E27FC236}">
                <a16:creationId xmlns:a16="http://schemas.microsoft.com/office/drawing/2014/main" id="{68118A82-384D-4624-9712-3BE235ECFAA6}"/>
              </a:ext>
            </a:extLst>
          </p:cNvPr>
          <p:cNvSpPr/>
          <p:nvPr/>
        </p:nvSpPr>
        <p:spPr>
          <a:xfrm>
            <a:off x="2631544" y="2548558"/>
            <a:ext cx="1692967" cy="8531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XSUUA</a:t>
            </a:r>
          </a:p>
          <a:p>
            <a:pPr algn="ctr"/>
            <a:r>
              <a:rPr lang="en-US" dirty="0"/>
              <a:t>Backing Service</a:t>
            </a:r>
          </a:p>
        </p:txBody>
      </p:sp>
      <p:grpSp>
        <p:nvGrpSpPr>
          <p:cNvPr id="35" name="Group 34">
            <a:extLst>
              <a:ext uri="{FF2B5EF4-FFF2-40B4-BE49-F238E27FC236}">
                <a16:creationId xmlns:a16="http://schemas.microsoft.com/office/drawing/2014/main" id="{19CC62F6-A00C-477F-9B53-030BA48B3704}"/>
              </a:ext>
            </a:extLst>
          </p:cNvPr>
          <p:cNvGrpSpPr/>
          <p:nvPr/>
        </p:nvGrpSpPr>
        <p:grpSpPr>
          <a:xfrm>
            <a:off x="5683987" y="1940163"/>
            <a:ext cx="4781606" cy="2479167"/>
            <a:chOff x="3407801" y="1979419"/>
            <a:chExt cx="4781606" cy="2479167"/>
          </a:xfrm>
        </p:grpSpPr>
        <p:sp>
          <p:nvSpPr>
            <p:cNvPr id="7" name="Rectangle 6">
              <a:extLst>
                <a:ext uri="{FF2B5EF4-FFF2-40B4-BE49-F238E27FC236}">
                  <a16:creationId xmlns:a16="http://schemas.microsoft.com/office/drawing/2014/main" id="{ED250CF7-4C87-4588-934D-0C6EC3CAFBF2}"/>
                </a:ext>
              </a:extLst>
            </p:cNvPr>
            <p:cNvSpPr/>
            <p:nvPr/>
          </p:nvSpPr>
          <p:spPr>
            <a:xfrm>
              <a:off x="3407801" y="1979419"/>
              <a:ext cx="4781606" cy="247916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C3CF90D-BBDB-4D9E-90DC-6FE5433D174B}"/>
                </a:ext>
              </a:extLst>
            </p:cNvPr>
            <p:cNvSpPr/>
            <p:nvPr/>
          </p:nvSpPr>
          <p:spPr>
            <a:xfrm>
              <a:off x="3724322" y="2148285"/>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Portal</a:t>
              </a:r>
            </a:p>
          </p:txBody>
        </p:sp>
        <p:sp>
          <p:nvSpPr>
            <p:cNvPr id="12" name="Rectangle 11">
              <a:extLst>
                <a:ext uri="{FF2B5EF4-FFF2-40B4-BE49-F238E27FC236}">
                  <a16:creationId xmlns:a16="http://schemas.microsoft.com/office/drawing/2014/main" id="{2D75F587-796E-48E2-B7C3-2FCE2B502BDA}"/>
                </a:ext>
              </a:extLst>
            </p:cNvPr>
            <p:cNvSpPr/>
            <p:nvPr/>
          </p:nvSpPr>
          <p:spPr>
            <a:xfrm>
              <a:off x="5915763" y="2143740"/>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Launchpad</a:t>
              </a:r>
            </a:p>
          </p:txBody>
        </p:sp>
        <p:sp>
          <p:nvSpPr>
            <p:cNvPr id="13" name="Rectangle 12">
              <a:extLst>
                <a:ext uri="{FF2B5EF4-FFF2-40B4-BE49-F238E27FC236}">
                  <a16:creationId xmlns:a16="http://schemas.microsoft.com/office/drawing/2014/main" id="{DA9F0EC8-6176-4723-BDA0-A542B3A5B798}"/>
                </a:ext>
              </a:extLst>
            </p:cNvPr>
            <p:cNvSpPr/>
            <p:nvPr/>
          </p:nvSpPr>
          <p:spPr>
            <a:xfrm>
              <a:off x="3724321" y="2909852"/>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Employee Portal</a:t>
              </a:r>
            </a:p>
          </p:txBody>
        </p:sp>
        <p:sp>
          <p:nvSpPr>
            <p:cNvPr id="14" name="Rectangle 13">
              <a:extLst>
                <a:ext uri="{FF2B5EF4-FFF2-40B4-BE49-F238E27FC236}">
                  <a16:creationId xmlns:a16="http://schemas.microsoft.com/office/drawing/2014/main" id="{C283C726-8E77-4ED4-ADC8-89F791CBF880}"/>
                </a:ext>
              </a:extLst>
            </p:cNvPr>
            <p:cNvSpPr/>
            <p:nvPr/>
          </p:nvSpPr>
          <p:spPr>
            <a:xfrm>
              <a:off x="5915764" y="2909852"/>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Service</a:t>
              </a:r>
            </a:p>
          </p:txBody>
        </p:sp>
        <p:sp>
          <p:nvSpPr>
            <p:cNvPr id="17" name="Rectangle 16">
              <a:extLst>
                <a:ext uri="{FF2B5EF4-FFF2-40B4-BE49-F238E27FC236}">
                  <a16:creationId xmlns:a16="http://schemas.microsoft.com/office/drawing/2014/main" id="{0A7BCF24-621E-4345-BA35-E9E35FD61749}"/>
                </a:ext>
              </a:extLst>
            </p:cNvPr>
            <p:cNvSpPr/>
            <p:nvPr/>
          </p:nvSpPr>
          <p:spPr>
            <a:xfrm>
              <a:off x="3724321" y="3671419"/>
              <a:ext cx="1909187" cy="54356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Our CF Apps</a:t>
              </a:r>
            </a:p>
          </p:txBody>
        </p:sp>
        <p:sp>
          <p:nvSpPr>
            <p:cNvPr id="25" name="Rectangle 24">
              <a:extLst>
                <a:ext uri="{FF2B5EF4-FFF2-40B4-BE49-F238E27FC236}">
                  <a16:creationId xmlns:a16="http://schemas.microsoft.com/office/drawing/2014/main" id="{7A9DD4C9-AB18-4D0B-8876-9D0D3C33A21A}"/>
                </a:ext>
              </a:extLst>
            </p:cNvPr>
            <p:cNvSpPr/>
            <p:nvPr/>
          </p:nvSpPr>
          <p:spPr>
            <a:xfrm>
              <a:off x="5915763" y="3671419"/>
              <a:ext cx="1909187" cy="5435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Outlook</a:t>
              </a:r>
            </a:p>
          </p:txBody>
        </p:sp>
      </p:grpSp>
      <p:cxnSp>
        <p:nvCxnSpPr>
          <p:cNvPr id="28" name="Connector: Elbow 27">
            <a:extLst>
              <a:ext uri="{FF2B5EF4-FFF2-40B4-BE49-F238E27FC236}">
                <a16:creationId xmlns:a16="http://schemas.microsoft.com/office/drawing/2014/main" id="{601043C1-EC28-44B5-BE8F-DBB08CC7A1C7}"/>
              </a:ext>
            </a:extLst>
          </p:cNvPr>
          <p:cNvCxnSpPr>
            <a:cxnSpLocks/>
            <a:stCxn id="6" idx="3"/>
            <a:endCxn id="11" idx="1"/>
          </p:cNvCxnSpPr>
          <p:nvPr/>
        </p:nvCxnSpPr>
        <p:spPr>
          <a:xfrm flipV="1">
            <a:off x="1768243" y="2975134"/>
            <a:ext cx="863301" cy="59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A2274B7-EC44-4E8F-BC5E-43D518AC8A2C}"/>
              </a:ext>
            </a:extLst>
          </p:cNvPr>
          <p:cNvSpPr/>
          <p:nvPr/>
        </p:nvSpPr>
        <p:spPr>
          <a:xfrm>
            <a:off x="2072650" y="5486400"/>
            <a:ext cx="2790749" cy="5925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SSO (IdP)</a:t>
            </a:r>
          </a:p>
        </p:txBody>
      </p:sp>
      <p:cxnSp>
        <p:nvCxnSpPr>
          <p:cNvPr id="31" name="Straight Arrow Connector 30">
            <a:extLst>
              <a:ext uri="{FF2B5EF4-FFF2-40B4-BE49-F238E27FC236}">
                <a16:creationId xmlns:a16="http://schemas.microsoft.com/office/drawing/2014/main" id="{57FADC12-646F-44DB-972D-45466AFED59D}"/>
              </a:ext>
            </a:extLst>
          </p:cNvPr>
          <p:cNvCxnSpPr/>
          <p:nvPr/>
        </p:nvCxnSpPr>
        <p:spPr>
          <a:xfrm>
            <a:off x="2924067" y="3429000"/>
            <a:ext cx="0" cy="205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1E9BA19-9FA6-4758-95FB-ABD7EA4E9EF3}"/>
              </a:ext>
            </a:extLst>
          </p:cNvPr>
          <p:cNvCxnSpPr>
            <a:cxnSpLocks/>
          </p:cNvCxnSpPr>
          <p:nvPr/>
        </p:nvCxnSpPr>
        <p:spPr>
          <a:xfrm flipV="1">
            <a:off x="3697790" y="3414162"/>
            <a:ext cx="0" cy="207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6990D2-9EEF-4A9C-B79B-EDC172EE45A2}"/>
              </a:ext>
            </a:extLst>
          </p:cNvPr>
          <p:cNvSpPr txBox="1"/>
          <p:nvPr/>
        </p:nvSpPr>
        <p:spPr>
          <a:xfrm>
            <a:off x="4753305" y="2597657"/>
            <a:ext cx="1264173" cy="3778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JWT Token</a:t>
            </a:r>
          </a:p>
        </p:txBody>
      </p:sp>
      <p:cxnSp>
        <p:nvCxnSpPr>
          <p:cNvPr id="37" name="Connector: Elbow 36">
            <a:extLst>
              <a:ext uri="{FF2B5EF4-FFF2-40B4-BE49-F238E27FC236}">
                <a16:creationId xmlns:a16="http://schemas.microsoft.com/office/drawing/2014/main" id="{73753131-44FD-4772-B908-EA173F775FC8}"/>
              </a:ext>
            </a:extLst>
          </p:cNvPr>
          <p:cNvCxnSpPr>
            <a:cxnSpLocks/>
            <a:stCxn id="11" idx="3"/>
            <a:endCxn id="7" idx="1"/>
          </p:cNvCxnSpPr>
          <p:nvPr/>
        </p:nvCxnSpPr>
        <p:spPr>
          <a:xfrm>
            <a:off x="4324511" y="2975134"/>
            <a:ext cx="1359476" cy="2046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4A2E617-BEC1-45E1-9451-B1AB1D4E0466}"/>
              </a:ext>
            </a:extLst>
          </p:cNvPr>
          <p:cNvSpPr txBox="1"/>
          <p:nvPr/>
        </p:nvSpPr>
        <p:spPr>
          <a:xfrm>
            <a:off x="4925649" y="5355771"/>
            <a:ext cx="3957091" cy="1200329"/>
          </a:xfrm>
          <a:prstGeom prst="rect">
            <a:avLst/>
          </a:prstGeom>
          <a:noFill/>
        </p:spPr>
        <p:txBody>
          <a:bodyPr wrap="square" rtlCol="0">
            <a:spAutoFit/>
          </a:bodyPr>
          <a:lstStyle/>
          <a:p>
            <a:pPr marL="285750" indent="-285750">
              <a:buFontTx/>
              <a:buChar char="-"/>
            </a:pPr>
            <a:r>
              <a:rPr lang="en-US" dirty="0"/>
              <a:t>Stores Username, Email, Password.</a:t>
            </a:r>
          </a:p>
          <a:p>
            <a:pPr marL="285750" indent="-285750">
              <a:buFontTx/>
              <a:buChar char="-"/>
            </a:pPr>
            <a:r>
              <a:rPr lang="en-US" dirty="0"/>
              <a:t>Has trust relation ship with the apps.</a:t>
            </a:r>
          </a:p>
          <a:p>
            <a:pPr marL="285750" indent="-285750">
              <a:buFontTx/>
              <a:buChar char="-"/>
            </a:pPr>
            <a:r>
              <a:rPr lang="en-US" dirty="0"/>
              <a:t>It also stores the scope of the user:</a:t>
            </a:r>
          </a:p>
          <a:p>
            <a:pPr lvl="1"/>
            <a:r>
              <a:rPr lang="en-US" dirty="0"/>
              <a:t>Manager, Emp, CEO, SEO etc.</a:t>
            </a:r>
          </a:p>
        </p:txBody>
      </p:sp>
      <p:sp>
        <p:nvSpPr>
          <p:cNvPr id="44" name="TextBox 43">
            <a:extLst>
              <a:ext uri="{FF2B5EF4-FFF2-40B4-BE49-F238E27FC236}">
                <a16:creationId xmlns:a16="http://schemas.microsoft.com/office/drawing/2014/main" id="{5411A843-BF5C-4018-8209-463F24814FB7}"/>
              </a:ext>
            </a:extLst>
          </p:cNvPr>
          <p:cNvSpPr txBox="1"/>
          <p:nvPr/>
        </p:nvSpPr>
        <p:spPr>
          <a:xfrm>
            <a:off x="2148916" y="4286072"/>
            <a:ext cx="77372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User Info</a:t>
            </a:r>
          </a:p>
        </p:txBody>
      </p:sp>
      <p:sp>
        <p:nvSpPr>
          <p:cNvPr id="45" name="Rectangle 44">
            <a:extLst>
              <a:ext uri="{FF2B5EF4-FFF2-40B4-BE49-F238E27FC236}">
                <a16:creationId xmlns:a16="http://schemas.microsoft.com/office/drawing/2014/main" id="{F00CE39C-C34F-442C-952C-BA7C5137AD39}"/>
              </a:ext>
            </a:extLst>
          </p:cNvPr>
          <p:cNvSpPr/>
          <p:nvPr/>
        </p:nvSpPr>
        <p:spPr>
          <a:xfrm>
            <a:off x="3694375" y="4191062"/>
            <a:ext cx="1547445" cy="7468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Authenticate</a:t>
            </a:r>
          </a:p>
          <a:p>
            <a:pPr algn="ctr"/>
            <a:r>
              <a:rPr lang="en-US" dirty="0"/>
              <a:t>User</a:t>
            </a:r>
          </a:p>
        </p:txBody>
      </p:sp>
    </p:spTree>
    <p:extLst>
      <p:ext uri="{BB962C8B-B14F-4D97-AF65-F5344CB8AC3E}">
        <p14:creationId xmlns:p14="http://schemas.microsoft.com/office/powerpoint/2010/main" val="3128090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JWT(JSON Web Token)?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14421" cy="4801314"/>
          </a:xfrm>
          <a:prstGeom prst="rect">
            <a:avLst/>
          </a:prstGeom>
          <a:noFill/>
        </p:spPr>
        <p:txBody>
          <a:bodyPr wrap="square" rtlCol="0">
            <a:spAutoFit/>
          </a:bodyPr>
          <a:lstStyle/>
          <a:p>
            <a:pPr algn="just"/>
            <a:r>
              <a:rPr lang="en-US" b="0" i="0" dirty="0">
                <a:solidFill>
                  <a:srgbClr val="5C666F"/>
                </a:solidFill>
                <a:effectLst/>
                <a:latin typeface="fakt-web"/>
              </a:rPr>
              <a:t>JSON Web Token (JWT) is an open standard (</a:t>
            </a:r>
            <a:r>
              <a:rPr lang="en-US" b="0" i="0" u="none" strike="noStrike" dirty="0">
                <a:solidFill>
                  <a:srgbClr val="0094C1"/>
                </a:solidFill>
                <a:effectLst/>
                <a:latin typeface="fakt-web"/>
                <a:hlinkClick r:id="rId3"/>
              </a:rPr>
              <a:t>RFC 7519</a:t>
            </a:r>
            <a:r>
              <a:rPr lang="en-US" b="0" i="0" dirty="0">
                <a:solidFill>
                  <a:srgbClr val="5C666F"/>
                </a:solidFill>
                <a:effectLst/>
                <a:latin typeface="fakt-web"/>
              </a:rPr>
              <a:t>) that defines a compact and self-contained way for securely transmitting information between parties as a JSON object. This information can be verified and trusted because it is digitally signed. JWTs can be signed using a secret (with the </a:t>
            </a:r>
            <a:r>
              <a:rPr lang="en-US" b="1" i="0" dirty="0">
                <a:solidFill>
                  <a:srgbClr val="333333"/>
                </a:solidFill>
                <a:effectLst/>
                <a:latin typeface="fakt-web"/>
              </a:rPr>
              <a:t>HMAC</a:t>
            </a:r>
            <a:r>
              <a:rPr lang="en-US" b="0" i="0" dirty="0">
                <a:solidFill>
                  <a:srgbClr val="5C666F"/>
                </a:solidFill>
                <a:effectLst/>
                <a:latin typeface="fakt-web"/>
              </a:rPr>
              <a:t> algorithm) or a public/private key pair using </a:t>
            </a:r>
            <a:r>
              <a:rPr lang="en-US" b="1" i="0" dirty="0">
                <a:solidFill>
                  <a:srgbClr val="333333"/>
                </a:solidFill>
                <a:effectLst/>
                <a:latin typeface="fakt-web"/>
              </a:rPr>
              <a:t>RSA</a:t>
            </a:r>
            <a:r>
              <a:rPr lang="en-US" b="0" i="0" dirty="0">
                <a:solidFill>
                  <a:srgbClr val="5C666F"/>
                </a:solidFill>
                <a:effectLst/>
                <a:latin typeface="fakt-web"/>
              </a:rPr>
              <a:t> or </a:t>
            </a:r>
            <a:r>
              <a:rPr lang="en-US" b="1" i="0" dirty="0">
                <a:solidFill>
                  <a:srgbClr val="333333"/>
                </a:solidFill>
                <a:effectLst/>
                <a:latin typeface="fakt-web"/>
              </a:rPr>
              <a:t>ECDSA</a:t>
            </a:r>
            <a:r>
              <a:rPr lang="en-US" b="0" i="0" dirty="0">
                <a:solidFill>
                  <a:srgbClr val="5C666F"/>
                </a:solidFill>
                <a:effectLst/>
                <a:latin typeface="fakt-web"/>
              </a:rPr>
              <a:t>.</a:t>
            </a:r>
          </a:p>
          <a:p>
            <a:pPr algn="just"/>
            <a:endParaRPr lang="en-US" b="0" i="0" dirty="0">
              <a:solidFill>
                <a:srgbClr val="5C666F"/>
              </a:solidFill>
              <a:effectLst/>
              <a:latin typeface="fakt-web"/>
            </a:endParaRPr>
          </a:p>
          <a:p>
            <a:pPr algn="just"/>
            <a:r>
              <a:rPr lang="en-US" b="0" i="0" dirty="0">
                <a:solidFill>
                  <a:srgbClr val="444444"/>
                </a:solidFill>
                <a:effectLst/>
                <a:latin typeface="BentonSansRegular"/>
              </a:rPr>
              <a:t>All the specifications put apart there are two things you need to know. A JWT consists of </a:t>
            </a:r>
            <a:r>
              <a:rPr lang="en-US" b="1" i="0" dirty="0">
                <a:solidFill>
                  <a:srgbClr val="444444"/>
                </a:solidFill>
                <a:effectLst/>
                <a:latin typeface="BentonSansRegular"/>
              </a:rPr>
              <a:t>three main components</a:t>
            </a:r>
            <a:r>
              <a:rPr lang="en-US" b="0" i="0" dirty="0">
                <a:solidFill>
                  <a:srgbClr val="444444"/>
                </a:solidFill>
                <a:effectLst/>
                <a:latin typeface="BentonSansRegular"/>
              </a:rPr>
              <a:t> that are declared as plain JSON:</a:t>
            </a:r>
          </a:p>
          <a:p>
            <a:pPr algn="just"/>
            <a:endParaRPr lang="en-US" dirty="0">
              <a:solidFill>
                <a:srgbClr val="5C666F"/>
              </a:solidFill>
              <a:latin typeface="fakt-web"/>
            </a:endParaRPr>
          </a:p>
          <a:p>
            <a:pPr marL="342900" indent="-342900" algn="just">
              <a:buFont typeface="+mj-lt"/>
              <a:buAutoNum type="arabicPeriod"/>
            </a:pPr>
            <a:r>
              <a:rPr lang="en-US" b="1" i="0" dirty="0">
                <a:solidFill>
                  <a:srgbClr val="3C3C3C"/>
                </a:solidFill>
                <a:effectLst/>
                <a:latin typeface="BentonSansRegular"/>
              </a:rPr>
              <a:t>header</a:t>
            </a:r>
            <a:r>
              <a:rPr lang="en-US" b="0" i="0" dirty="0">
                <a:solidFill>
                  <a:srgbClr val="3C3C3C"/>
                </a:solidFill>
                <a:effectLst/>
                <a:latin typeface="BentonSansRegular"/>
              </a:rPr>
              <a:t>: Declaration of the used hashing and signing algorithms</a:t>
            </a:r>
          </a:p>
          <a:p>
            <a:pPr marL="342900" indent="-342900" algn="just">
              <a:buFont typeface="+mj-lt"/>
              <a:buAutoNum type="arabicPeriod"/>
            </a:pPr>
            <a:r>
              <a:rPr lang="en-US" b="1" i="0" dirty="0">
                <a:solidFill>
                  <a:srgbClr val="3C3C3C"/>
                </a:solidFill>
                <a:effectLst/>
                <a:latin typeface="BentonSansRegular"/>
              </a:rPr>
              <a:t>body</a:t>
            </a:r>
            <a:r>
              <a:rPr lang="en-US" b="0" i="0" dirty="0">
                <a:solidFill>
                  <a:srgbClr val="3C3C3C"/>
                </a:solidFill>
                <a:effectLst/>
                <a:latin typeface="BentonSansRegular"/>
              </a:rPr>
              <a:t>: Might be anything, but in our case it is the information about the </a:t>
            </a:r>
            <a:r>
              <a:rPr lang="en-US" b="1" i="0" dirty="0">
                <a:solidFill>
                  <a:srgbClr val="3C3C3C"/>
                </a:solidFill>
                <a:effectLst/>
                <a:latin typeface="BentonSansRegular"/>
              </a:rPr>
              <a:t>user</a:t>
            </a:r>
            <a:r>
              <a:rPr lang="en-US" b="0" i="0" dirty="0">
                <a:solidFill>
                  <a:srgbClr val="3C3C3C"/>
                </a:solidFill>
                <a:effectLst/>
                <a:latin typeface="BentonSansRegular"/>
              </a:rPr>
              <a:t>, the </a:t>
            </a:r>
            <a:r>
              <a:rPr lang="en-US" b="1" i="0" dirty="0">
                <a:solidFill>
                  <a:srgbClr val="3C3C3C"/>
                </a:solidFill>
                <a:effectLst/>
                <a:latin typeface="BentonSansRegular"/>
              </a:rPr>
              <a:t>issuer</a:t>
            </a:r>
            <a:r>
              <a:rPr lang="en-US" b="0" i="0" dirty="0">
                <a:solidFill>
                  <a:srgbClr val="3C3C3C"/>
                </a:solidFill>
                <a:effectLst/>
                <a:latin typeface="BentonSansRegular"/>
              </a:rPr>
              <a:t> and all the </a:t>
            </a:r>
            <a:r>
              <a:rPr lang="en-US" b="1" i="0" dirty="0">
                <a:solidFill>
                  <a:srgbClr val="3C3C3C"/>
                </a:solidFill>
                <a:effectLst/>
                <a:latin typeface="BentonSansRegular"/>
              </a:rPr>
              <a:t>scopes.</a:t>
            </a:r>
            <a:endParaRPr lang="en-US" dirty="0">
              <a:solidFill>
                <a:srgbClr val="3C3C3C"/>
              </a:solidFill>
              <a:latin typeface="BentonSansRegular"/>
            </a:endParaRPr>
          </a:p>
          <a:p>
            <a:pPr marL="342900" indent="-342900" algn="just">
              <a:buFont typeface="+mj-lt"/>
              <a:buAutoNum type="arabicPeriod"/>
            </a:pPr>
            <a:r>
              <a:rPr lang="en-US" b="1" i="0" dirty="0">
                <a:solidFill>
                  <a:srgbClr val="3C3C3C"/>
                </a:solidFill>
                <a:effectLst/>
                <a:latin typeface="BentonSansRegular"/>
              </a:rPr>
              <a:t>signature: </a:t>
            </a:r>
            <a:r>
              <a:rPr lang="en-US" b="0" i="0" dirty="0">
                <a:solidFill>
                  <a:srgbClr val="3C3C3C"/>
                </a:solidFill>
                <a:effectLst/>
                <a:latin typeface="BentonSansRegular"/>
              </a:rPr>
              <a:t>The signature allows the integrity of the JWT. The XSUAA will put the header of the ticket together with the content</a:t>
            </a:r>
          </a:p>
          <a:p>
            <a:pPr algn="just"/>
            <a:endParaRPr lang="en-US" b="0" i="0" dirty="0">
              <a:solidFill>
                <a:srgbClr val="3C3C3C"/>
              </a:solidFill>
              <a:effectLst/>
              <a:latin typeface="BentonSansRegular"/>
            </a:endParaRPr>
          </a:p>
          <a:p>
            <a:pPr algn="just"/>
            <a:r>
              <a:rPr lang="en-US" b="0" i="0" dirty="0">
                <a:solidFill>
                  <a:srgbClr val="444444"/>
                </a:solidFill>
                <a:effectLst/>
                <a:latin typeface="BentonSansRegular"/>
              </a:rPr>
              <a:t>All these parts can then be combined together and </a:t>
            </a:r>
            <a:r>
              <a:rPr lang="en-US" b="1" i="0" dirty="0">
                <a:solidFill>
                  <a:srgbClr val="444444"/>
                </a:solidFill>
                <a:effectLst/>
                <a:latin typeface="BentonSansRegular"/>
              </a:rPr>
              <a:t>converted with base64</a:t>
            </a:r>
            <a:r>
              <a:rPr lang="en-US" b="0" i="0" dirty="0">
                <a:solidFill>
                  <a:srgbClr val="444444"/>
                </a:solidFill>
                <a:effectLst/>
                <a:latin typeface="BentonSansRegular"/>
              </a:rPr>
              <a:t> so its easier to add them in other data structures.</a:t>
            </a:r>
          </a:p>
          <a:p>
            <a:pPr algn="just"/>
            <a:endParaRPr lang="en-US" dirty="0">
              <a:solidFill>
                <a:srgbClr val="444444"/>
              </a:solidFill>
              <a:latin typeface="BentonSansRegular"/>
            </a:endParaRPr>
          </a:p>
          <a:p>
            <a:pPr algn="just"/>
            <a:r>
              <a:rPr lang="en-US" dirty="0">
                <a:solidFill>
                  <a:srgbClr val="444444"/>
                </a:solidFill>
                <a:latin typeface="BentonSansRegular"/>
              </a:rPr>
              <a:t>To know more about the JWT (JSON Web Token) you can read the documentation over here: </a:t>
            </a:r>
            <a:r>
              <a:rPr lang="en-US" dirty="0">
                <a:solidFill>
                  <a:srgbClr val="444444"/>
                </a:solidFill>
                <a:latin typeface="BentonSansRegular"/>
                <a:hlinkClick r:id="rId4"/>
              </a:rPr>
              <a:t>https://jwt.io/introduction/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917046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b="0" i="0" dirty="0">
                <a:solidFill>
                  <a:srgbClr val="444444"/>
                </a:solidFill>
                <a:effectLst/>
                <a:latin typeface="BentonSansRegular"/>
              </a:rPr>
              <a:t>Instead of letting the customer access this application directly, we will use the Application Router (App Router) which serves the following purposes.</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It is a NodeJS Application</a:t>
            </a:r>
          </a:p>
          <a:p>
            <a:pPr marL="342900" indent="-342900" algn="just">
              <a:buFontTx/>
              <a:buAutoNum type="arabicPeriod"/>
              <a:defRPr/>
            </a:pPr>
            <a:r>
              <a:rPr lang="en-US" b="0" i="0" dirty="0">
                <a:solidFill>
                  <a:srgbClr val="3C3C3C"/>
                </a:solidFill>
                <a:effectLst/>
                <a:latin typeface="BentonSansRegular"/>
              </a:rPr>
              <a:t>App Router is a general entry point into the application for web browsers- routing requests to the required services/routes.</a:t>
            </a:r>
          </a:p>
          <a:p>
            <a:pPr marL="342900" indent="-342900" algn="just">
              <a:buFontTx/>
              <a:buAutoNum type="arabicPeriod"/>
              <a:defRPr/>
            </a:pPr>
            <a:r>
              <a:rPr lang="en-US" b="0" i="0" dirty="0">
                <a:solidFill>
                  <a:srgbClr val="3C3C3C"/>
                </a:solidFill>
                <a:effectLst/>
                <a:latin typeface="BentonSansRegular"/>
              </a:rPr>
              <a:t>App Router handles multi-tenancy in applications. Each multi-tenant application has to deploy its own application router, and the application router handles requests of all tenants to the application. Refer </a:t>
            </a:r>
            <a:r>
              <a:rPr lang="en-US" b="0" i="0" u="none" strike="noStrike" dirty="0">
                <a:solidFill>
                  <a:srgbClr val="007DB8"/>
                </a:solidFill>
                <a:effectLst/>
                <a:latin typeface="BentonSansRegular"/>
                <a:hlinkClick r:id="rId3"/>
              </a:rPr>
              <a:t>here</a:t>
            </a:r>
            <a:r>
              <a:rPr lang="en-US" b="0" i="0" dirty="0">
                <a:solidFill>
                  <a:srgbClr val="3C3C3C"/>
                </a:solidFill>
                <a:effectLst/>
                <a:latin typeface="BentonSansRegular"/>
              </a:rPr>
              <a:t> for more details of the role of App Router in handling multi-tenancy.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IDP sends the login screen to the user, user authenticates and XSUAA release a JWT Token</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Routes takes this JWT Token, validates it and fowardAuthToken to the microservice</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configuration of each microservice to which we need to re-direct is managed using a configuration file which app router will use called </a:t>
            </a:r>
            <a:r>
              <a:rPr kumimoji="0" lang="en-US" sz="1800" b="1" i="0" u="none" strike="noStrike" kern="1200" cap="none" spc="0" normalizeH="0" baseline="0" noProof="0" dirty="0">
                <a:ln>
                  <a:noFill/>
                </a:ln>
                <a:solidFill>
                  <a:prstClr val="black"/>
                </a:solidFill>
                <a:effectLst/>
                <a:uLnTx/>
                <a:uFillTx/>
                <a:latin typeface="Calibri"/>
                <a:ea typeface="+mn-ea"/>
                <a:cs typeface="+mn-cs"/>
              </a:rPr>
              <a:t>xs-app.json</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3C78BA-3E9E-4734-85BB-124666351E8E}"/>
              </a:ext>
            </a:extLst>
          </p:cNvPr>
          <p:cNvPicPr>
            <a:picLocks noChangeAspect="1"/>
          </p:cNvPicPr>
          <p:nvPr/>
        </p:nvPicPr>
        <p:blipFill>
          <a:blip r:embed="rId4"/>
          <a:stretch>
            <a:fillRect/>
          </a:stretch>
        </p:blipFill>
        <p:spPr>
          <a:xfrm>
            <a:off x="4139921" y="3926787"/>
            <a:ext cx="4662372" cy="2742572"/>
          </a:xfrm>
          <a:prstGeom prst="rect">
            <a:avLst/>
          </a:prstGeom>
        </p:spPr>
      </p:pic>
    </p:spTree>
    <p:extLst>
      <p:ext uri="{BB962C8B-B14F-4D97-AF65-F5344CB8AC3E}">
        <p14:creationId xmlns:p14="http://schemas.microsoft.com/office/powerpoint/2010/main" val="2475925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 Working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marL="342900" indent="-342900" algn="just">
              <a:buFont typeface="+mj-lt"/>
              <a:buAutoNum type="arabicPeriod"/>
            </a:pPr>
            <a:r>
              <a:rPr lang="en-US" b="0" i="0" dirty="0">
                <a:solidFill>
                  <a:srgbClr val="3C3C3C"/>
                </a:solidFill>
                <a:effectLst/>
              </a:rPr>
              <a:t>The browser sends its first request to the business app and hits the approuter. The approuter considers this as the initial request, because a session id is not included.</a:t>
            </a:r>
          </a:p>
          <a:p>
            <a:pPr marL="342900" indent="-342900" algn="just">
              <a:buFont typeface="+mj-lt"/>
              <a:buAutoNum type="arabicPeriod"/>
            </a:pPr>
            <a:r>
              <a:rPr lang="en-US" b="0" i="0" dirty="0">
                <a:solidFill>
                  <a:srgbClr val="3C3C3C"/>
                </a:solidFill>
                <a:effectLst/>
              </a:rPr>
              <a:t>The approuter redirects the request to the XSA UAA component. The URL for the redirect is taken from the variable VCAP_SERVICES of the approuter environment.</a:t>
            </a:r>
          </a:p>
          <a:p>
            <a:pPr marL="342900" indent="-342900" algn="just">
              <a:buFont typeface="+mj-lt"/>
              <a:buAutoNum type="arabicPeriod"/>
            </a:pPr>
            <a:r>
              <a:rPr lang="en-US" b="0" i="0" dirty="0">
                <a:solidFill>
                  <a:srgbClr val="3C3C3C"/>
                </a:solidFill>
                <a:effectLst/>
              </a:rPr>
              <a:t>The browser sends the request to the XSA UAA component. The XSA UAA considers this as the initial request, because a JWT token is not included.</a:t>
            </a:r>
          </a:p>
          <a:p>
            <a:pPr marL="342900" indent="-342900" algn="just">
              <a:buFont typeface="+mj-lt"/>
              <a:buAutoNum type="arabicPeriod"/>
            </a:pPr>
            <a:r>
              <a:rPr lang="en-US" b="0" i="0" dirty="0">
                <a:solidFill>
                  <a:srgbClr val="3C3C3C"/>
                </a:solidFill>
                <a:effectLst/>
              </a:rPr>
              <a:t>The XSA UAA redirects the request to the SAML 2.0 IdP. The URL for the redirect is taken from the configuration which was maintained when the trusted relationship between XSA UAA and SAML 2.0 IdP was set up.</a:t>
            </a:r>
          </a:p>
          <a:p>
            <a:pPr marL="342900" indent="-342900" algn="just">
              <a:buFont typeface="+mj-lt"/>
              <a:buAutoNum type="arabicPeriod"/>
            </a:pPr>
            <a:r>
              <a:rPr lang="en-US" b="0" i="0" dirty="0">
                <a:solidFill>
                  <a:srgbClr val="3C3C3C"/>
                </a:solidFill>
                <a:effectLst/>
              </a:rPr>
              <a:t>The browser sends the request to the SAML 2.0 IdP. The SAML 2.0 IdP considers this as the initial request, because authentication was not provided.</a:t>
            </a:r>
          </a:p>
          <a:p>
            <a:pPr marL="342900" indent="-342900" algn="just">
              <a:buFont typeface="+mj-lt"/>
              <a:buAutoNum type="arabicPeriod"/>
            </a:pPr>
            <a:r>
              <a:rPr lang="en-US" b="0" i="0" dirty="0">
                <a:solidFill>
                  <a:srgbClr val="3C3C3C"/>
                </a:solidFill>
                <a:effectLst/>
              </a:rPr>
              <a:t>The SAML 2.0 IdP responds with a login page.</a:t>
            </a:r>
          </a:p>
          <a:p>
            <a:pPr marL="342900" indent="-342900" algn="just">
              <a:buFont typeface="+mj-lt"/>
              <a:buAutoNum type="arabicPeriod"/>
            </a:pPr>
            <a:r>
              <a:rPr lang="en-US" b="0" i="0" dirty="0">
                <a:solidFill>
                  <a:srgbClr val="3C3C3C"/>
                </a:solidFill>
                <a:effectLst/>
              </a:rPr>
              <a:t>The user enters his credentials and sends a request with his credentials.</a:t>
            </a:r>
          </a:p>
          <a:p>
            <a:pPr marL="342900" indent="-342900" algn="just">
              <a:buFont typeface="+mj-lt"/>
              <a:buAutoNum type="arabicPeriod"/>
            </a:pPr>
            <a:r>
              <a:rPr lang="en-US" b="0" i="0" dirty="0">
                <a:solidFill>
                  <a:srgbClr val="3C3C3C"/>
                </a:solidFill>
                <a:effectLst/>
              </a:rPr>
              <a:t>The SAML 2.0 IdP authenticates the user, creates a SAML 2.0 Bearer Assertion and includes it in the response. The response is redirected back to the XSA UAA.</a:t>
            </a:r>
          </a:p>
          <a:p>
            <a:pPr marL="342900" indent="-342900" algn="just">
              <a:buFont typeface="+mj-lt"/>
              <a:buAutoNum type="arabicPeriod"/>
            </a:pPr>
            <a:r>
              <a:rPr lang="en-US" b="0" i="0" dirty="0">
                <a:solidFill>
                  <a:srgbClr val="3C3C3C"/>
                </a:solidFill>
                <a:effectLst/>
              </a:rPr>
              <a:t>The browser sends the request with the SAML 2.0 Bearer Assertion to the XSA UAA component. XSA UAA considers this request as authenticated and uses the information of the Bearer Assertion to create a JWT Token and an “Authorization Code”. XSA UAA keeps the JWT Token and includes the Authorization Code in the response. The response is redirected to the approuter.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40989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Router Working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342900" indent="-342900" algn="just">
              <a:buFont typeface="+mj-lt"/>
              <a:buAutoNum type="arabicPeriod" startAt="10"/>
            </a:pPr>
            <a:r>
              <a:rPr lang="en-US" b="0" i="0" dirty="0">
                <a:solidFill>
                  <a:srgbClr val="3C3C3C"/>
                </a:solidFill>
                <a:effectLst/>
              </a:rPr>
              <a:t>The browser sends the request with the “Authorization Code” to the approuter. The approuter considers this request as authenticated and uses the “Authorization Code” to request the JWT Token from XSA UAA. The approuter uses his “clientid” and “clientsecret” to authenticate itself against XSA UAA.</a:t>
            </a:r>
          </a:p>
          <a:p>
            <a:pPr marL="342900" indent="-342900" algn="just">
              <a:buFont typeface="+mj-lt"/>
              <a:buAutoNum type="arabicPeriod" startAt="10"/>
            </a:pPr>
            <a:r>
              <a:rPr lang="en-US" b="0" i="0" dirty="0">
                <a:solidFill>
                  <a:srgbClr val="3C3C3C"/>
                </a:solidFill>
                <a:effectLst/>
              </a:rPr>
              <a:t>The XSA UAA component retrieves the JWT Token which was associated to the “Authorization Code” and includes it in the response.</a:t>
            </a:r>
          </a:p>
          <a:p>
            <a:pPr marL="342900" indent="-342900" algn="just">
              <a:buFont typeface="+mj-lt"/>
              <a:buAutoNum type="arabicPeriod" startAt="10"/>
            </a:pPr>
            <a:r>
              <a:rPr lang="en-US" b="0" i="0" dirty="0">
                <a:solidFill>
                  <a:srgbClr val="3C3C3C"/>
                </a:solidFill>
                <a:effectLst/>
              </a:rPr>
              <a:t>The approuter has now the JWT Token. It creates a session id and assigns it to the JWT Token. The JWT Token is added to the browser request and forwarded to the micro service.</a:t>
            </a:r>
          </a:p>
          <a:p>
            <a:pPr marL="342900" indent="-342900" algn="just">
              <a:buFont typeface="+mj-lt"/>
              <a:buAutoNum type="arabicPeriod" startAt="10"/>
            </a:pPr>
            <a:r>
              <a:rPr lang="en-US" b="0" i="0" dirty="0">
                <a:solidFill>
                  <a:srgbClr val="3C3C3C"/>
                </a:solidFill>
                <a:effectLst/>
              </a:rPr>
              <a:t>The approuter includes the session id in the response and routes the response back to the browser.</a:t>
            </a:r>
          </a:p>
          <a:p>
            <a:pPr marL="342900" indent="-342900" algn="just">
              <a:buFont typeface="+mj-lt"/>
              <a:buAutoNum type="arabicPeriod" startAt="10"/>
            </a:pPr>
            <a:r>
              <a:rPr lang="en-US" b="0" i="0" dirty="0">
                <a:solidFill>
                  <a:srgbClr val="3C3C3C"/>
                </a:solidFill>
                <a:effectLst/>
              </a:rPr>
              <a:t>Subsequent browser requests include the session id. The approuter derives the JWT Token from the session id, adds it to the subsequent request and forwards the request to the micro service.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15466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813F3201-4153-44F7-BD37-C50DCE6B6ECD}"/>
              </a:ext>
            </a:extLst>
          </p:cNvPr>
          <p:cNvSpPr/>
          <p:nvPr/>
        </p:nvSpPr>
        <p:spPr>
          <a:xfrm>
            <a:off x="7825073" y="2367422"/>
            <a:ext cx="1326382" cy="25801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Router</a:t>
            </a:r>
          </a:p>
          <a:p>
            <a:pPr algn="ctr"/>
            <a:r>
              <a:rPr lang="en-US" dirty="0">
                <a:solidFill>
                  <a:schemeClr val="tx1">
                    <a:lumMod val="95000"/>
                    <a:lumOff val="5000"/>
                  </a:schemeClr>
                </a:solidFill>
              </a:rPr>
              <a:t>xs-app.json</a:t>
            </a:r>
          </a:p>
        </p:txBody>
      </p:sp>
      <p:sp>
        <p:nvSpPr>
          <p:cNvPr id="7" name="Rectangle 6">
            <a:extLst>
              <a:ext uri="{FF2B5EF4-FFF2-40B4-BE49-F238E27FC236}">
                <a16:creationId xmlns:a16="http://schemas.microsoft.com/office/drawing/2014/main" id="{CE99E34C-0ED1-4C5C-8BD7-327529CB13EF}"/>
              </a:ext>
            </a:extLst>
          </p:cNvPr>
          <p:cNvSpPr/>
          <p:nvPr/>
        </p:nvSpPr>
        <p:spPr>
          <a:xfrm>
            <a:off x="1435004" y="6055082"/>
            <a:ext cx="4087747" cy="6715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XSUAA</a:t>
            </a:r>
          </a:p>
        </p:txBody>
      </p:sp>
      <p:sp>
        <p:nvSpPr>
          <p:cNvPr id="9" name="Rectangle 8">
            <a:extLst>
              <a:ext uri="{FF2B5EF4-FFF2-40B4-BE49-F238E27FC236}">
                <a16:creationId xmlns:a16="http://schemas.microsoft.com/office/drawing/2014/main" id="{CC56173C-E7CC-4216-A8FF-B9B7BA34C990}"/>
              </a:ext>
            </a:extLst>
          </p:cNvPr>
          <p:cNvSpPr/>
          <p:nvPr/>
        </p:nvSpPr>
        <p:spPr>
          <a:xfrm>
            <a:off x="2327031" y="535006"/>
            <a:ext cx="1475432" cy="6715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IdP</a:t>
            </a:r>
          </a:p>
        </p:txBody>
      </p:sp>
      <p:sp>
        <p:nvSpPr>
          <p:cNvPr id="10" name="Rectangle 9">
            <a:extLst>
              <a:ext uri="{FF2B5EF4-FFF2-40B4-BE49-F238E27FC236}">
                <a16:creationId xmlns:a16="http://schemas.microsoft.com/office/drawing/2014/main" id="{77679E0C-78AE-40E4-8721-06779D45E8B6}"/>
              </a:ext>
            </a:extLst>
          </p:cNvPr>
          <p:cNvSpPr/>
          <p:nvPr/>
        </p:nvSpPr>
        <p:spPr>
          <a:xfrm>
            <a:off x="9833946" y="4009405"/>
            <a:ext cx="1905081" cy="238145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Applications, other Resources and services</a:t>
            </a:r>
            <a:endParaRPr lang="en-US" dirty="0">
              <a:solidFill>
                <a:schemeClr val="tx1">
                  <a:lumMod val="95000"/>
                  <a:lumOff val="5000"/>
                </a:schemeClr>
              </a:solidFill>
            </a:endParaRPr>
          </a:p>
        </p:txBody>
      </p:sp>
      <p:sp>
        <p:nvSpPr>
          <p:cNvPr id="4" name="Rectangle: Rounded Corners 3">
            <a:extLst>
              <a:ext uri="{FF2B5EF4-FFF2-40B4-BE49-F238E27FC236}">
                <a16:creationId xmlns:a16="http://schemas.microsoft.com/office/drawing/2014/main" id="{EDEA1401-1E88-421F-8573-BA5721724226}"/>
              </a:ext>
            </a:extLst>
          </p:cNvPr>
          <p:cNvSpPr/>
          <p:nvPr/>
        </p:nvSpPr>
        <p:spPr>
          <a:xfrm>
            <a:off x="1691644" y="2462268"/>
            <a:ext cx="3593752" cy="226349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Browser</a:t>
            </a:r>
          </a:p>
        </p:txBody>
      </p:sp>
      <p:grpSp>
        <p:nvGrpSpPr>
          <p:cNvPr id="11" name="Group 10">
            <a:extLst>
              <a:ext uri="{FF2B5EF4-FFF2-40B4-BE49-F238E27FC236}">
                <a16:creationId xmlns:a16="http://schemas.microsoft.com/office/drawing/2014/main" id="{930652E9-1F16-43B4-B6D0-514173526FC3}"/>
              </a:ext>
            </a:extLst>
          </p:cNvPr>
          <p:cNvGrpSpPr/>
          <p:nvPr/>
        </p:nvGrpSpPr>
        <p:grpSpPr>
          <a:xfrm>
            <a:off x="185126" y="2367421"/>
            <a:ext cx="787659" cy="1404449"/>
            <a:chOff x="181990" y="2485388"/>
            <a:chExt cx="787659" cy="1404449"/>
          </a:xfrm>
        </p:grpSpPr>
        <p:pic>
          <p:nvPicPr>
            <p:cNvPr id="12" name="Picture 11">
              <a:extLst>
                <a:ext uri="{FF2B5EF4-FFF2-40B4-BE49-F238E27FC236}">
                  <a16:creationId xmlns:a16="http://schemas.microsoft.com/office/drawing/2014/main" id="{8662EADA-B122-4EE5-980A-7A767505558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1990" y="2485388"/>
              <a:ext cx="787659" cy="1035117"/>
            </a:xfrm>
            <a:prstGeom prst="rect">
              <a:avLst/>
            </a:prstGeom>
          </p:spPr>
        </p:pic>
        <p:sp>
          <p:nvSpPr>
            <p:cNvPr id="13" name="TextBox 12">
              <a:extLst>
                <a:ext uri="{FF2B5EF4-FFF2-40B4-BE49-F238E27FC236}">
                  <a16:creationId xmlns:a16="http://schemas.microsoft.com/office/drawing/2014/main" id="{D74393C3-1B7B-413A-AED5-4AE01ED1718C}"/>
                </a:ext>
              </a:extLst>
            </p:cNvPr>
            <p:cNvSpPr txBox="1"/>
            <p:nvPr/>
          </p:nvSpPr>
          <p:spPr>
            <a:xfrm>
              <a:off x="245755" y="3520505"/>
              <a:ext cx="660128" cy="369332"/>
            </a:xfrm>
            <a:prstGeom prst="rect">
              <a:avLst/>
            </a:prstGeom>
            <a:noFill/>
          </p:spPr>
          <p:txBody>
            <a:bodyPr wrap="square" rtlCol="0">
              <a:spAutoFit/>
            </a:bodyPr>
            <a:lstStyle/>
            <a:p>
              <a:pPr algn="ctr"/>
              <a:r>
                <a:rPr lang="en-US" dirty="0"/>
                <a:t>User</a:t>
              </a:r>
            </a:p>
          </p:txBody>
        </p:sp>
      </p:grpSp>
      <p:cxnSp>
        <p:nvCxnSpPr>
          <p:cNvPr id="6" name="Straight Arrow Connector 5">
            <a:extLst>
              <a:ext uri="{FF2B5EF4-FFF2-40B4-BE49-F238E27FC236}">
                <a16:creationId xmlns:a16="http://schemas.microsoft.com/office/drawing/2014/main" id="{2186250D-3641-48A9-ACE9-B72508D81581}"/>
              </a:ext>
            </a:extLst>
          </p:cNvPr>
          <p:cNvCxnSpPr>
            <a:cxnSpLocks/>
            <a:stCxn id="12" idx="3"/>
          </p:cNvCxnSpPr>
          <p:nvPr/>
        </p:nvCxnSpPr>
        <p:spPr>
          <a:xfrm>
            <a:off x="972785" y="2884980"/>
            <a:ext cx="69783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B25FEBBF-3771-4A84-8FC6-7FDD79AE4D72}"/>
              </a:ext>
            </a:extLst>
          </p:cNvPr>
          <p:cNvCxnSpPr>
            <a:cxnSpLocks/>
          </p:cNvCxnSpPr>
          <p:nvPr/>
        </p:nvCxnSpPr>
        <p:spPr>
          <a:xfrm>
            <a:off x="5302029" y="2783393"/>
            <a:ext cx="254017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E96B67D-0915-4B9D-8C8F-EDD1AD12B1A2}"/>
              </a:ext>
            </a:extLst>
          </p:cNvPr>
          <p:cNvCxnSpPr>
            <a:cxnSpLocks/>
          </p:cNvCxnSpPr>
          <p:nvPr/>
        </p:nvCxnSpPr>
        <p:spPr>
          <a:xfrm flipH="1" flipV="1">
            <a:off x="5285396" y="3277845"/>
            <a:ext cx="2540176" cy="85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9FB847E7-CE87-4D3F-9002-FD759E0148F9}"/>
              </a:ext>
            </a:extLst>
          </p:cNvPr>
          <p:cNvSpPr txBox="1"/>
          <p:nvPr/>
        </p:nvSpPr>
        <p:spPr>
          <a:xfrm>
            <a:off x="5447202" y="2414061"/>
            <a:ext cx="2411604" cy="369332"/>
          </a:xfrm>
          <a:prstGeom prst="rect">
            <a:avLst/>
          </a:prstGeom>
          <a:noFill/>
        </p:spPr>
        <p:txBody>
          <a:bodyPr wrap="square" rtlCol="0">
            <a:spAutoFit/>
          </a:bodyPr>
          <a:lstStyle/>
          <a:p>
            <a:r>
              <a:rPr lang="en-US" dirty="0"/>
              <a:t>Request to App Router</a:t>
            </a:r>
          </a:p>
        </p:txBody>
      </p:sp>
      <p:sp>
        <p:nvSpPr>
          <p:cNvPr id="21" name="TextBox 20">
            <a:extLst>
              <a:ext uri="{FF2B5EF4-FFF2-40B4-BE49-F238E27FC236}">
                <a16:creationId xmlns:a16="http://schemas.microsoft.com/office/drawing/2014/main" id="{339FA1D8-38DD-4D76-88F4-AEEA95B8FC08}"/>
              </a:ext>
            </a:extLst>
          </p:cNvPr>
          <p:cNvSpPr txBox="1"/>
          <p:nvPr/>
        </p:nvSpPr>
        <p:spPr>
          <a:xfrm>
            <a:off x="5726063" y="2966348"/>
            <a:ext cx="2082961" cy="369332"/>
          </a:xfrm>
          <a:prstGeom prst="rect">
            <a:avLst/>
          </a:prstGeom>
          <a:noFill/>
        </p:spPr>
        <p:txBody>
          <a:bodyPr wrap="square" rtlCol="0">
            <a:spAutoFit/>
          </a:bodyPr>
          <a:lstStyle/>
          <a:p>
            <a:r>
              <a:rPr lang="en-US" dirty="0"/>
              <a:t>Redirect to XSUAA</a:t>
            </a:r>
          </a:p>
        </p:txBody>
      </p:sp>
      <p:cxnSp>
        <p:nvCxnSpPr>
          <p:cNvPr id="24" name="Straight Arrow Connector 23">
            <a:extLst>
              <a:ext uri="{FF2B5EF4-FFF2-40B4-BE49-F238E27FC236}">
                <a16:creationId xmlns:a16="http://schemas.microsoft.com/office/drawing/2014/main" id="{99EF0611-EDE6-4E60-A591-09174FCE07AC}"/>
              </a:ext>
            </a:extLst>
          </p:cNvPr>
          <p:cNvCxnSpPr>
            <a:cxnSpLocks/>
          </p:cNvCxnSpPr>
          <p:nvPr/>
        </p:nvCxnSpPr>
        <p:spPr>
          <a:xfrm>
            <a:off x="2150347" y="4710656"/>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4223DE8C-E307-40A6-AA87-AA716C5C9F37}"/>
              </a:ext>
            </a:extLst>
          </p:cNvPr>
          <p:cNvCxnSpPr>
            <a:cxnSpLocks/>
          </p:cNvCxnSpPr>
          <p:nvPr/>
        </p:nvCxnSpPr>
        <p:spPr>
          <a:xfrm flipH="1" flipV="1">
            <a:off x="2458890" y="4708227"/>
            <a:ext cx="7307"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B6615405-0762-40FB-9230-478F8C41E4CF}"/>
              </a:ext>
            </a:extLst>
          </p:cNvPr>
          <p:cNvCxnSpPr>
            <a:cxnSpLocks/>
          </p:cNvCxnSpPr>
          <p:nvPr/>
        </p:nvCxnSpPr>
        <p:spPr>
          <a:xfrm flipV="1">
            <a:off x="2662814" y="1206570"/>
            <a:ext cx="0" cy="128479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F0570455-5678-4D65-BF3D-AE6B2529C646}"/>
              </a:ext>
            </a:extLst>
          </p:cNvPr>
          <p:cNvCxnSpPr>
            <a:cxnSpLocks/>
          </p:cNvCxnSpPr>
          <p:nvPr/>
        </p:nvCxnSpPr>
        <p:spPr>
          <a:xfrm>
            <a:off x="3426488" y="1206570"/>
            <a:ext cx="0" cy="128479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F78FB807-2C42-4B91-83CD-F9E814BE2CBC}"/>
              </a:ext>
            </a:extLst>
          </p:cNvPr>
          <p:cNvSpPr txBox="1"/>
          <p:nvPr/>
        </p:nvSpPr>
        <p:spPr>
          <a:xfrm>
            <a:off x="1155775" y="4758253"/>
            <a:ext cx="964822" cy="1200329"/>
          </a:xfrm>
          <a:prstGeom prst="rect">
            <a:avLst/>
          </a:prstGeom>
          <a:noFill/>
        </p:spPr>
        <p:txBody>
          <a:bodyPr wrap="square" rtlCol="0">
            <a:spAutoFit/>
          </a:bodyPr>
          <a:lstStyle/>
          <a:p>
            <a:pPr algn="r"/>
            <a:r>
              <a:rPr lang="en-US" dirty="0"/>
              <a:t>Initial</a:t>
            </a:r>
          </a:p>
          <a:p>
            <a:pPr algn="r"/>
            <a:r>
              <a:rPr lang="en-US" dirty="0"/>
              <a:t>Request to XSUAA</a:t>
            </a:r>
          </a:p>
        </p:txBody>
      </p:sp>
      <p:sp>
        <p:nvSpPr>
          <p:cNvPr id="36" name="TextBox 35">
            <a:extLst>
              <a:ext uri="{FF2B5EF4-FFF2-40B4-BE49-F238E27FC236}">
                <a16:creationId xmlns:a16="http://schemas.microsoft.com/office/drawing/2014/main" id="{62E6620F-20BB-4E9A-A056-1845CD77D8A9}"/>
              </a:ext>
            </a:extLst>
          </p:cNvPr>
          <p:cNvSpPr txBox="1"/>
          <p:nvPr/>
        </p:nvSpPr>
        <p:spPr>
          <a:xfrm>
            <a:off x="2482246" y="4822267"/>
            <a:ext cx="964822" cy="923330"/>
          </a:xfrm>
          <a:prstGeom prst="rect">
            <a:avLst/>
          </a:prstGeom>
          <a:noFill/>
        </p:spPr>
        <p:txBody>
          <a:bodyPr wrap="square" rtlCol="0">
            <a:spAutoFit/>
          </a:bodyPr>
          <a:lstStyle/>
          <a:p>
            <a:r>
              <a:rPr lang="en-US" dirty="0"/>
              <a:t>Redirect to the IdP</a:t>
            </a:r>
          </a:p>
        </p:txBody>
      </p:sp>
      <p:sp>
        <p:nvSpPr>
          <p:cNvPr id="37" name="TextBox 36">
            <a:extLst>
              <a:ext uri="{FF2B5EF4-FFF2-40B4-BE49-F238E27FC236}">
                <a16:creationId xmlns:a16="http://schemas.microsoft.com/office/drawing/2014/main" id="{09FC3BDA-D06E-4492-932E-B8B83861E4B2}"/>
              </a:ext>
            </a:extLst>
          </p:cNvPr>
          <p:cNvSpPr txBox="1"/>
          <p:nvPr/>
        </p:nvSpPr>
        <p:spPr>
          <a:xfrm>
            <a:off x="1691644" y="1376631"/>
            <a:ext cx="964822" cy="646331"/>
          </a:xfrm>
          <a:prstGeom prst="rect">
            <a:avLst/>
          </a:prstGeom>
          <a:noFill/>
        </p:spPr>
        <p:txBody>
          <a:bodyPr wrap="square" rtlCol="0">
            <a:spAutoFit/>
          </a:bodyPr>
          <a:lstStyle/>
          <a:p>
            <a:pPr algn="r"/>
            <a:r>
              <a:rPr lang="en-US" dirty="0"/>
              <a:t>Request to IdP</a:t>
            </a:r>
          </a:p>
        </p:txBody>
      </p:sp>
      <p:sp>
        <p:nvSpPr>
          <p:cNvPr id="38" name="TextBox 37">
            <a:extLst>
              <a:ext uri="{FF2B5EF4-FFF2-40B4-BE49-F238E27FC236}">
                <a16:creationId xmlns:a16="http://schemas.microsoft.com/office/drawing/2014/main" id="{C380E9C2-15B3-43C5-A909-B4CBD9C3F9B1}"/>
              </a:ext>
            </a:extLst>
          </p:cNvPr>
          <p:cNvSpPr txBox="1"/>
          <p:nvPr/>
        </p:nvSpPr>
        <p:spPr>
          <a:xfrm>
            <a:off x="3449141" y="1302186"/>
            <a:ext cx="1842499" cy="923330"/>
          </a:xfrm>
          <a:prstGeom prst="rect">
            <a:avLst/>
          </a:prstGeom>
          <a:noFill/>
        </p:spPr>
        <p:txBody>
          <a:bodyPr wrap="square" rtlCol="0">
            <a:spAutoFit/>
          </a:bodyPr>
          <a:lstStyle/>
          <a:p>
            <a:r>
              <a:rPr lang="en-US" dirty="0"/>
              <a:t>Redirect to the XSUAA with </a:t>
            </a:r>
            <a:r>
              <a:rPr lang="en-US" b="0" i="0" dirty="0">
                <a:solidFill>
                  <a:srgbClr val="3C3C3C"/>
                </a:solidFill>
                <a:effectLst/>
                <a:latin typeface="BentonSansRegular"/>
              </a:rPr>
              <a:t>Bearer Token</a:t>
            </a:r>
            <a:endParaRPr lang="en-US" dirty="0"/>
          </a:p>
        </p:txBody>
      </p:sp>
      <p:sp>
        <p:nvSpPr>
          <p:cNvPr id="39" name="TextBox 38">
            <a:extLst>
              <a:ext uri="{FF2B5EF4-FFF2-40B4-BE49-F238E27FC236}">
                <a16:creationId xmlns:a16="http://schemas.microsoft.com/office/drawing/2014/main" id="{A81CC8B6-F12B-426E-B369-DC6C10ABB243}"/>
              </a:ext>
            </a:extLst>
          </p:cNvPr>
          <p:cNvSpPr txBox="1"/>
          <p:nvPr/>
        </p:nvSpPr>
        <p:spPr>
          <a:xfrm>
            <a:off x="1024932" y="105857"/>
            <a:ext cx="3727938" cy="646331"/>
          </a:xfrm>
          <a:prstGeom prst="rect">
            <a:avLst/>
          </a:prstGeom>
          <a:noFill/>
        </p:spPr>
        <p:txBody>
          <a:bodyPr wrap="square" rtlCol="0">
            <a:spAutoFit/>
          </a:bodyPr>
          <a:lstStyle/>
          <a:p>
            <a:r>
              <a:rPr lang="en-US" dirty="0"/>
              <a:t>Authenticate the user by getting the login details</a:t>
            </a:r>
          </a:p>
        </p:txBody>
      </p:sp>
      <p:cxnSp>
        <p:nvCxnSpPr>
          <p:cNvPr id="51" name="Straight Arrow Connector 50">
            <a:extLst>
              <a:ext uri="{FF2B5EF4-FFF2-40B4-BE49-F238E27FC236}">
                <a16:creationId xmlns:a16="http://schemas.microsoft.com/office/drawing/2014/main" id="{F50639A5-FAC3-4BBD-BF88-25A4FA50ED9F}"/>
              </a:ext>
            </a:extLst>
          </p:cNvPr>
          <p:cNvCxnSpPr>
            <a:cxnSpLocks/>
          </p:cNvCxnSpPr>
          <p:nvPr/>
        </p:nvCxnSpPr>
        <p:spPr>
          <a:xfrm>
            <a:off x="3617405" y="4709155"/>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D9D48A5D-5A47-421E-B9E1-0F2962742C55}"/>
              </a:ext>
            </a:extLst>
          </p:cNvPr>
          <p:cNvSpPr txBox="1"/>
          <p:nvPr/>
        </p:nvSpPr>
        <p:spPr>
          <a:xfrm>
            <a:off x="3630096" y="4822267"/>
            <a:ext cx="945800" cy="1200329"/>
          </a:xfrm>
          <a:prstGeom prst="rect">
            <a:avLst/>
          </a:prstGeom>
          <a:noFill/>
        </p:spPr>
        <p:txBody>
          <a:bodyPr wrap="square" rtlCol="0">
            <a:spAutoFit/>
          </a:bodyPr>
          <a:lstStyle/>
          <a:p>
            <a:r>
              <a:rPr lang="en-US" dirty="0"/>
              <a:t>Request with Bearer Token</a:t>
            </a:r>
          </a:p>
        </p:txBody>
      </p:sp>
      <p:cxnSp>
        <p:nvCxnSpPr>
          <p:cNvPr id="57" name="Straight Arrow Connector 56">
            <a:extLst>
              <a:ext uri="{FF2B5EF4-FFF2-40B4-BE49-F238E27FC236}">
                <a16:creationId xmlns:a16="http://schemas.microsoft.com/office/drawing/2014/main" id="{818E73A6-5CE3-4E54-9B29-1B07A442131B}"/>
              </a:ext>
            </a:extLst>
          </p:cNvPr>
          <p:cNvCxnSpPr/>
          <p:nvPr/>
        </p:nvCxnSpPr>
        <p:spPr>
          <a:xfrm flipV="1">
            <a:off x="4752870" y="4708227"/>
            <a:ext cx="0" cy="13444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F831BB09-CF01-48C6-91B2-597A6AD1E061}"/>
              </a:ext>
            </a:extLst>
          </p:cNvPr>
          <p:cNvSpPr txBox="1"/>
          <p:nvPr/>
        </p:nvSpPr>
        <p:spPr>
          <a:xfrm>
            <a:off x="4759329" y="4908721"/>
            <a:ext cx="1655779" cy="923330"/>
          </a:xfrm>
          <a:prstGeom prst="rect">
            <a:avLst/>
          </a:prstGeom>
          <a:noFill/>
        </p:spPr>
        <p:txBody>
          <a:bodyPr wrap="square" rtlCol="0">
            <a:spAutoFit/>
          </a:bodyPr>
          <a:lstStyle/>
          <a:p>
            <a:r>
              <a:rPr lang="en-US" dirty="0"/>
              <a:t>Redirect to App router with JWT Token</a:t>
            </a:r>
          </a:p>
        </p:txBody>
      </p:sp>
      <p:cxnSp>
        <p:nvCxnSpPr>
          <p:cNvPr id="60" name="Straight Arrow Connector 59">
            <a:extLst>
              <a:ext uri="{FF2B5EF4-FFF2-40B4-BE49-F238E27FC236}">
                <a16:creationId xmlns:a16="http://schemas.microsoft.com/office/drawing/2014/main" id="{4BEC2393-8444-4CDE-B0ED-F72F00871D7C}"/>
              </a:ext>
            </a:extLst>
          </p:cNvPr>
          <p:cNvCxnSpPr>
            <a:cxnSpLocks/>
          </p:cNvCxnSpPr>
          <p:nvPr/>
        </p:nvCxnSpPr>
        <p:spPr>
          <a:xfrm>
            <a:off x="5302029" y="3771870"/>
            <a:ext cx="252304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13920482-A843-43AE-BB95-06643713FB37}"/>
              </a:ext>
            </a:extLst>
          </p:cNvPr>
          <p:cNvSpPr txBox="1"/>
          <p:nvPr/>
        </p:nvSpPr>
        <p:spPr>
          <a:xfrm>
            <a:off x="5335762" y="3399034"/>
            <a:ext cx="2523044" cy="369332"/>
          </a:xfrm>
          <a:prstGeom prst="rect">
            <a:avLst/>
          </a:prstGeom>
          <a:noFill/>
        </p:spPr>
        <p:txBody>
          <a:bodyPr wrap="square" rtlCol="0">
            <a:spAutoFit/>
          </a:bodyPr>
          <a:lstStyle/>
          <a:p>
            <a:r>
              <a:rPr lang="en-US" dirty="0"/>
              <a:t>Request with JWT Token</a:t>
            </a:r>
          </a:p>
        </p:txBody>
      </p:sp>
      <p:cxnSp>
        <p:nvCxnSpPr>
          <p:cNvPr id="64" name="Straight Arrow Connector 63">
            <a:extLst>
              <a:ext uri="{FF2B5EF4-FFF2-40B4-BE49-F238E27FC236}">
                <a16:creationId xmlns:a16="http://schemas.microsoft.com/office/drawing/2014/main" id="{702381CB-6741-459F-B6AA-47B2B45341B1}"/>
              </a:ext>
            </a:extLst>
          </p:cNvPr>
          <p:cNvCxnSpPr/>
          <p:nvPr/>
        </p:nvCxnSpPr>
        <p:spPr>
          <a:xfrm flipH="1">
            <a:off x="5285396" y="4139921"/>
            <a:ext cx="253967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65" name="TextBox 64">
            <a:extLst>
              <a:ext uri="{FF2B5EF4-FFF2-40B4-BE49-F238E27FC236}">
                <a16:creationId xmlns:a16="http://schemas.microsoft.com/office/drawing/2014/main" id="{25909872-1A82-4E91-8E6F-8EF8D5320C34}"/>
              </a:ext>
            </a:extLst>
          </p:cNvPr>
          <p:cNvSpPr txBox="1"/>
          <p:nvPr/>
        </p:nvSpPr>
        <p:spPr>
          <a:xfrm>
            <a:off x="5425179" y="3865286"/>
            <a:ext cx="2336642" cy="369332"/>
          </a:xfrm>
          <a:prstGeom prst="rect">
            <a:avLst/>
          </a:prstGeom>
          <a:noFill/>
        </p:spPr>
        <p:txBody>
          <a:bodyPr wrap="square" rtlCol="0">
            <a:spAutoFit/>
          </a:bodyPr>
          <a:lstStyle/>
          <a:p>
            <a:r>
              <a:rPr lang="en-US" dirty="0"/>
              <a:t>Redirect to Application</a:t>
            </a:r>
          </a:p>
        </p:txBody>
      </p:sp>
      <p:cxnSp>
        <p:nvCxnSpPr>
          <p:cNvPr id="67" name="Connector: Elbow 66">
            <a:extLst>
              <a:ext uri="{FF2B5EF4-FFF2-40B4-BE49-F238E27FC236}">
                <a16:creationId xmlns:a16="http://schemas.microsoft.com/office/drawing/2014/main" id="{7292C83F-9D8A-41FF-A64C-8E03BAD6B686}"/>
              </a:ext>
            </a:extLst>
          </p:cNvPr>
          <p:cNvCxnSpPr>
            <a:cxnSpLocks/>
            <a:endCxn id="10" idx="1"/>
          </p:cNvCxnSpPr>
          <p:nvPr/>
        </p:nvCxnSpPr>
        <p:spPr>
          <a:xfrm>
            <a:off x="5181394" y="4544103"/>
            <a:ext cx="4652552" cy="656032"/>
          </a:xfrm>
          <a:prstGeom prst="bentConnector3">
            <a:avLst>
              <a:gd name="adj1" fmla="val 50000"/>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98B8731F-63D5-49B6-A977-2896812C5884}"/>
              </a:ext>
            </a:extLst>
          </p:cNvPr>
          <p:cNvSpPr txBox="1"/>
          <p:nvPr/>
        </p:nvSpPr>
        <p:spPr>
          <a:xfrm>
            <a:off x="4885428" y="2884979"/>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1</a:t>
            </a:r>
          </a:p>
        </p:txBody>
      </p:sp>
      <p:sp>
        <p:nvSpPr>
          <p:cNvPr id="71" name="TextBox 70">
            <a:extLst>
              <a:ext uri="{FF2B5EF4-FFF2-40B4-BE49-F238E27FC236}">
                <a16:creationId xmlns:a16="http://schemas.microsoft.com/office/drawing/2014/main" id="{4448DD02-43E0-42F4-B86F-C721C592F799}"/>
              </a:ext>
            </a:extLst>
          </p:cNvPr>
          <p:cNvSpPr txBox="1"/>
          <p:nvPr/>
        </p:nvSpPr>
        <p:spPr>
          <a:xfrm>
            <a:off x="2206869" y="4184153"/>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2</a:t>
            </a:r>
          </a:p>
        </p:txBody>
      </p:sp>
      <p:sp>
        <p:nvSpPr>
          <p:cNvPr id="72" name="TextBox 71">
            <a:extLst>
              <a:ext uri="{FF2B5EF4-FFF2-40B4-BE49-F238E27FC236}">
                <a16:creationId xmlns:a16="http://schemas.microsoft.com/office/drawing/2014/main" id="{92CBE91B-F991-4FBE-AA35-9BB24E8F3C7D}"/>
              </a:ext>
            </a:extLst>
          </p:cNvPr>
          <p:cNvSpPr txBox="1"/>
          <p:nvPr/>
        </p:nvSpPr>
        <p:spPr>
          <a:xfrm>
            <a:off x="2887195" y="2511794"/>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3</a:t>
            </a:r>
          </a:p>
        </p:txBody>
      </p:sp>
      <p:sp>
        <p:nvSpPr>
          <p:cNvPr id="73" name="TextBox 72">
            <a:extLst>
              <a:ext uri="{FF2B5EF4-FFF2-40B4-BE49-F238E27FC236}">
                <a16:creationId xmlns:a16="http://schemas.microsoft.com/office/drawing/2014/main" id="{73C96C63-D543-4F71-B19D-751BC931865D}"/>
              </a:ext>
            </a:extLst>
          </p:cNvPr>
          <p:cNvSpPr txBox="1"/>
          <p:nvPr/>
        </p:nvSpPr>
        <p:spPr>
          <a:xfrm>
            <a:off x="4044442" y="4331304"/>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4</a:t>
            </a:r>
          </a:p>
        </p:txBody>
      </p:sp>
      <p:sp>
        <p:nvSpPr>
          <p:cNvPr id="74" name="TextBox 73">
            <a:extLst>
              <a:ext uri="{FF2B5EF4-FFF2-40B4-BE49-F238E27FC236}">
                <a16:creationId xmlns:a16="http://schemas.microsoft.com/office/drawing/2014/main" id="{D6F9E841-7418-414F-B26A-C6E9B0955C4A}"/>
              </a:ext>
            </a:extLst>
          </p:cNvPr>
          <p:cNvSpPr txBox="1"/>
          <p:nvPr/>
        </p:nvSpPr>
        <p:spPr>
          <a:xfrm>
            <a:off x="4910088" y="3805373"/>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5</a:t>
            </a:r>
          </a:p>
        </p:txBody>
      </p:sp>
      <p:sp>
        <p:nvSpPr>
          <p:cNvPr id="75" name="TextBox 74">
            <a:extLst>
              <a:ext uri="{FF2B5EF4-FFF2-40B4-BE49-F238E27FC236}">
                <a16:creationId xmlns:a16="http://schemas.microsoft.com/office/drawing/2014/main" id="{4B2FB8F6-416E-4C67-B226-A29ADE712F85}"/>
              </a:ext>
            </a:extLst>
          </p:cNvPr>
          <p:cNvSpPr txBox="1"/>
          <p:nvPr/>
        </p:nvSpPr>
        <p:spPr>
          <a:xfrm>
            <a:off x="7157755" y="5283932"/>
            <a:ext cx="27130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6</a:t>
            </a:r>
          </a:p>
        </p:txBody>
      </p:sp>
    </p:spTree>
    <p:extLst>
      <p:ext uri="{BB962C8B-B14F-4D97-AF65-F5344CB8AC3E}">
        <p14:creationId xmlns:p14="http://schemas.microsoft.com/office/powerpoint/2010/main" val="1140237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Generated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75466" cy="4524315"/>
          </a:xfrm>
          <a:prstGeom prst="rect">
            <a:avLst/>
          </a:prstGeom>
          <a:noFill/>
        </p:spPr>
        <p:txBody>
          <a:bodyPr wrap="square" rtlCol="0">
            <a:spAutoFit/>
          </a:bodyPr>
          <a:lstStyle/>
          <a:p>
            <a:pPr algn="just"/>
            <a:r>
              <a:rPr lang="en-US" dirty="0"/>
              <a:t>The project will be created inside the app folder of our main project. It will contain the UI5 project folder and a .cds file.</a:t>
            </a:r>
          </a:p>
          <a:p>
            <a:pPr marL="285750" indent="-285750" algn="just">
              <a:buFontTx/>
              <a:buChar char="-"/>
            </a:pPr>
            <a:r>
              <a:rPr lang="en-US" dirty="0"/>
              <a:t>This </a:t>
            </a:r>
            <a:r>
              <a:rPr lang="en-US" b="1" dirty="0"/>
              <a:t>services.cds </a:t>
            </a:r>
            <a:r>
              <a:rPr lang="en-US" dirty="0"/>
              <a:t>file will point the </a:t>
            </a:r>
            <a:r>
              <a:rPr lang="en-US" b="1" dirty="0"/>
              <a:t>annotations.cds</a:t>
            </a:r>
            <a:r>
              <a:rPr lang="en-US" dirty="0"/>
              <a:t> file in the </a:t>
            </a:r>
            <a:r>
              <a:rPr lang="en-US" b="1" dirty="0"/>
              <a:t>purchaseorderapp</a:t>
            </a:r>
            <a:r>
              <a:rPr lang="en-US" dirty="0"/>
              <a:t> folder.</a:t>
            </a:r>
          </a:p>
          <a:p>
            <a:pPr marL="285750" indent="-285750" algn="just">
              <a:buFontTx/>
              <a:buChar char="-"/>
            </a:pPr>
            <a:r>
              <a:rPr lang="en-US" dirty="0"/>
              <a:t>The main project folder contains </a:t>
            </a:r>
            <a:r>
              <a:rPr lang="en-US" b="1" dirty="0"/>
              <a:t>webapp</a:t>
            </a:r>
            <a:r>
              <a:rPr lang="en-US" dirty="0"/>
              <a:t> </a:t>
            </a:r>
            <a:r>
              <a:rPr lang="en-US" b="1" dirty="0"/>
              <a:t>folder</a:t>
            </a:r>
            <a:r>
              <a:rPr lang="en-US" dirty="0"/>
              <a:t>, </a:t>
            </a:r>
            <a:r>
              <a:rPr lang="en-US" b="1" dirty="0"/>
              <a:t>annotations.cds </a:t>
            </a:r>
            <a:r>
              <a:rPr lang="en-US" dirty="0"/>
              <a:t>file and </a:t>
            </a:r>
            <a:r>
              <a:rPr lang="en-US" b="1" dirty="0"/>
              <a:t>package.json</a:t>
            </a:r>
          </a:p>
          <a:p>
            <a:pPr marL="285750" indent="-285750" algn="just">
              <a:buFontTx/>
              <a:buChar char="-"/>
            </a:pPr>
            <a:r>
              <a:rPr lang="en-US" b="1" dirty="0"/>
              <a:t>Annotations.cds: - </a:t>
            </a:r>
            <a:r>
              <a:rPr lang="en-US" dirty="0"/>
              <a:t>In this file we will create our applications user-interface with the help of UI annotations.</a:t>
            </a:r>
          </a:p>
          <a:p>
            <a:pPr marL="285750" indent="-285750" algn="just">
              <a:buFontTx/>
              <a:buChar char="-"/>
            </a:pPr>
            <a:r>
              <a:rPr lang="en-US" b="1" dirty="0"/>
              <a:t>webapp folder: - </a:t>
            </a:r>
            <a:r>
              <a:rPr lang="en-US" dirty="0"/>
              <a:t>It contains the </a:t>
            </a:r>
            <a:r>
              <a:rPr lang="en-US" b="1" dirty="0"/>
              <a:t>starting point of the application </a:t>
            </a:r>
            <a:r>
              <a:rPr lang="en-US" dirty="0"/>
              <a:t>(</a:t>
            </a:r>
            <a:r>
              <a:rPr lang="en-US" b="1" dirty="0"/>
              <a:t>index.html</a:t>
            </a:r>
            <a:r>
              <a:rPr lang="en-US" dirty="0"/>
              <a:t>), </a:t>
            </a:r>
            <a:r>
              <a:rPr lang="en-US" b="1" dirty="0"/>
              <a:t>application descriptor </a:t>
            </a:r>
            <a:r>
              <a:rPr lang="en-US" dirty="0"/>
              <a:t>(</a:t>
            </a:r>
            <a:r>
              <a:rPr lang="en-US" b="1" dirty="0"/>
              <a:t>manifest.json</a:t>
            </a:r>
            <a:r>
              <a:rPr lang="en-US" dirty="0"/>
              <a:t>) and </a:t>
            </a:r>
            <a:r>
              <a:rPr lang="en-US" b="1" dirty="0"/>
              <a:t>component.js </a:t>
            </a:r>
            <a:r>
              <a:rPr lang="en-US" dirty="0"/>
              <a:t>file.</a:t>
            </a:r>
          </a:p>
          <a:p>
            <a:pPr marL="285750" indent="-285750" algn="just">
              <a:buFontTx/>
              <a:buChar char="-"/>
            </a:pPr>
            <a:r>
              <a:rPr lang="en-US" b="1" dirty="0"/>
              <a:t>package.json: - </a:t>
            </a:r>
            <a:r>
              <a:rPr lang="en-US" dirty="0"/>
              <a:t>It contains the information about the dependencies used by the project.</a:t>
            </a:r>
            <a:r>
              <a:rPr lang="en-US" b="1" dirty="0"/>
              <a:t> </a:t>
            </a:r>
          </a:p>
          <a:p>
            <a:pPr marL="285750" indent="-285750" algn="just">
              <a:buFontTx/>
              <a:buChar char="-"/>
            </a:pPr>
            <a:r>
              <a:rPr lang="en-US" b="1" dirty="0"/>
              <a:t>Component.js: - </a:t>
            </a:r>
            <a:r>
              <a:rPr lang="en-US" dirty="0"/>
              <a:t>It contains the linkage to the manifest.json file.</a:t>
            </a:r>
          </a:p>
          <a:p>
            <a:pPr marL="285750" indent="-285750" algn="just">
              <a:buFontTx/>
              <a:buChar char="-"/>
            </a:pPr>
            <a:r>
              <a:rPr lang="en-US" b="1" dirty="0"/>
              <a:t>Manifest.json: - </a:t>
            </a:r>
            <a:r>
              <a:rPr lang="en-US" dirty="0"/>
              <a:t>It contains all the information about the application like, service binding of app, views, models, templates used to build app, routing of the app, etc.</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A2E199C-D34A-4123-9D36-8B2573675F7A}"/>
              </a:ext>
            </a:extLst>
          </p:cNvPr>
          <p:cNvPicPr>
            <a:picLocks noChangeAspect="1"/>
          </p:cNvPicPr>
          <p:nvPr/>
        </p:nvPicPr>
        <p:blipFill>
          <a:blip r:embed="rId3"/>
          <a:stretch>
            <a:fillRect/>
          </a:stretch>
        </p:blipFill>
        <p:spPr>
          <a:xfrm>
            <a:off x="7869355" y="896528"/>
            <a:ext cx="3869672" cy="3480897"/>
          </a:xfrm>
          <a:prstGeom prst="rect">
            <a:avLst/>
          </a:prstGeom>
        </p:spPr>
      </p:pic>
    </p:spTree>
    <p:extLst>
      <p:ext uri="{BB962C8B-B14F-4D97-AF65-F5344CB8AC3E}">
        <p14:creationId xmlns:p14="http://schemas.microsoft.com/office/powerpoint/2010/main" val="464538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290+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29000+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Create LRP using template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39035" cy="2308324"/>
          </a:xfrm>
          <a:prstGeom prst="rect">
            <a:avLst/>
          </a:prstGeom>
          <a:noFill/>
        </p:spPr>
        <p:txBody>
          <a:bodyPr wrap="square" rtlCol="0">
            <a:spAutoFit/>
          </a:bodyPr>
          <a:lstStyle/>
          <a:p>
            <a:r>
              <a:rPr lang="en-US" dirty="0"/>
              <a:t>Create a list report application in our firstcapm project using the template wizard. Follow the steps given on the previous slide and fill all the information as specified.</a:t>
            </a:r>
          </a:p>
          <a:p>
            <a:endParaRPr lang="en-US" dirty="0"/>
          </a:p>
          <a:p>
            <a:r>
              <a:rPr lang="en-US" dirty="0"/>
              <a:t>Once the application is successfully generated we can run the app using the command </a:t>
            </a:r>
            <a:r>
              <a:rPr lang="en-US" b="1" i="1" dirty="0"/>
              <a:t>cds run </a:t>
            </a:r>
            <a:r>
              <a:rPr lang="en-US" dirty="0"/>
              <a:t>or </a:t>
            </a:r>
            <a:r>
              <a:rPr lang="en-US" b="1" i="1" dirty="0"/>
              <a:t>cds watch.</a:t>
            </a:r>
          </a:p>
          <a:p>
            <a:r>
              <a:rPr lang="en-US" dirty="0"/>
              <a:t>The application endpoint will be available in the Web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C2C1E8F4-B312-4EA7-9CD8-1DCD07C453AA}"/>
              </a:ext>
            </a:extLst>
          </p:cNvPr>
          <p:cNvPicPr>
            <a:picLocks noChangeAspect="1"/>
          </p:cNvPicPr>
          <p:nvPr/>
        </p:nvPicPr>
        <p:blipFill>
          <a:blip r:embed="rId3"/>
          <a:stretch>
            <a:fillRect/>
          </a:stretch>
        </p:blipFill>
        <p:spPr>
          <a:xfrm>
            <a:off x="7556587" y="896527"/>
            <a:ext cx="4008035" cy="21908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54A6E0D9-66B0-40FD-8139-F90EB562A096}"/>
              </a:ext>
            </a:extLst>
          </p:cNvPr>
          <p:cNvPicPr>
            <a:picLocks noChangeAspect="1"/>
          </p:cNvPicPr>
          <p:nvPr/>
        </p:nvPicPr>
        <p:blipFill>
          <a:blip r:embed="rId4"/>
          <a:stretch>
            <a:fillRect/>
          </a:stretch>
        </p:blipFill>
        <p:spPr>
          <a:xfrm>
            <a:off x="2305756" y="3199781"/>
            <a:ext cx="7063246" cy="34395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4955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are SAP Fiori Annotations?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8138658" cy="5866350"/>
          </a:xfrm>
          <a:prstGeom prst="rect">
            <a:avLst/>
          </a:prstGeom>
          <a:noFill/>
        </p:spPr>
        <p:txBody>
          <a:bodyPr wrap="square" rtlCol="0">
            <a:spAutoFit/>
          </a:bodyPr>
          <a:lstStyle/>
          <a:p>
            <a:pPr algn="just"/>
            <a:r>
              <a:rPr lang="en-US" b="0" i="0" dirty="0">
                <a:solidFill>
                  <a:srgbClr val="222222"/>
                </a:solidFill>
                <a:effectLst/>
                <a:latin typeface="Avenir Next"/>
              </a:rPr>
              <a:t>SAP Fiori elements apps are generic frontends, which construct and render the pages and controls based on annotated metadata documents. The annotations provide semantic annotations used to render such content, for example:</a:t>
            </a:r>
          </a:p>
          <a:p>
            <a:pPr algn="just"/>
            <a:endParaRPr lang="en-US" dirty="0">
              <a:solidFill>
                <a:srgbClr val="222222"/>
              </a:solidFill>
              <a:latin typeface="Avenir Next"/>
            </a:endParaRPr>
          </a:p>
          <a:p>
            <a:pPr algn="just"/>
            <a:r>
              <a:rPr lang="en-US" b="0" i="0" dirty="0">
                <a:solidFill>
                  <a:srgbClr val="222222"/>
                </a:solidFill>
                <a:effectLst/>
                <a:latin typeface="Avenir Next"/>
              </a:rPr>
              <a:t>In this example we have specified the Table columns with the help of UI.LineItem annotation.</a:t>
            </a:r>
          </a:p>
          <a:p>
            <a:pPr algn="just"/>
            <a:r>
              <a:rPr lang="en-US" dirty="0">
                <a:solidFill>
                  <a:srgbClr val="222222"/>
                </a:solidFill>
                <a:latin typeface="Avenir Next"/>
              </a:rPr>
              <a:t>We can use different annotation form the SAP Vocabularies to add specific items to the UI.</a:t>
            </a:r>
          </a:p>
          <a:p>
            <a:pPr algn="just"/>
            <a:r>
              <a:rPr lang="en-US" dirty="0">
                <a:solidFill>
                  <a:srgbClr val="222222"/>
                </a:solidFill>
                <a:latin typeface="Avenir Next"/>
              </a:rPr>
              <a:t>The most commonly used Vocabularies are</a:t>
            </a: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UI.SelectionFields:</a:t>
            </a:r>
            <a:r>
              <a:rPr lang="en-US" dirty="0">
                <a:solidFill>
                  <a:srgbClr val="222222"/>
                </a:solidFill>
                <a:latin typeface="Avenir Next"/>
              </a:rPr>
              <a:t> It is used to add the filter field in the Smart Filter Bar.</a:t>
            </a:r>
            <a:endParaRPr lang="en-US" b="0" i="0" dirty="0">
              <a:solidFill>
                <a:srgbClr val="222222"/>
              </a:solidFill>
              <a:effectLst/>
              <a:latin typeface="Avenir Next"/>
            </a:endParaRP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UI.LineItem:</a:t>
            </a:r>
            <a:r>
              <a:rPr lang="en-US" dirty="0">
                <a:solidFill>
                  <a:srgbClr val="222222"/>
                </a:solidFill>
                <a:latin typeface="Avenir Next"/>
              </a:rPr>
              <a:t> It is used to add the Columns in the Table.</a:t>
            </a:r>
            <a:endParaRPr lang="en-US" b="0" i="0" dirty="0">
              <a:solidFill>
                <a:srgbClr val="222222"/>
              </a:solidFill>
              <a:effectLst/>
              <a:latin typeface="Avenir Next"/>
            </a:endParaRP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UI.HeaderInfo: </a:t>
            </a:r>
            <a:r>
              <a:rPr lang="en-US" dirty="0">
                <a:solidFill>
                  <a:srgbClr val="222222"/>
                </a:solidFill>
                <a:latin typeface="Avenir Next"/>
              </a:rPr>
              <a:t>It is used to add the header information in the UI</a:t>
            </a: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UI.Facets: </a:t>
            </a:r>
            <a:r>
              <a:rPr lang="en-US" dirty="0">
                <a:solidFill>
                  <a:srgbClr val="222222"/>
                </a:solidFill>
                <a:latin typeface="Avenir Next"/>
              </a:rPr>
              <a:t>It is used to create the Facets in the UI.</a:t>
            </a:r>
          </a:p>
          <a:p>
            <a:pPr marL="285750" indent="-285750" algn="just">
              <a:lnSpc>
                <a:spcPct val="150000"/>
              </a:lnSpc>
              <a:buFont typeface="Arial" panose="020B0604020202020204" pitchFamily="34" charset="0"/>
              <a:buChar char="•"/>
            </a:pPr>
            <a:r>
              <a:rPr lang="en-US" b="0" dirty="0">
                <a:solidFill>
                  <a:srgbClr val="267F99"/>
                </a:solidFill>
                <a:effectLst/>
                <a:latin typeface="Consolas" panose="020B0609020204030204" pitchFamily="49" charset="0"/>
              </a:rPr>
              <a:t>UI.FieldGroup: </a:t>
            </a:r>
            <a:r>
              <a:rPr lang="en-US" dirty="0">
                <a:solidFill>
                  <a:srgbClr val="222222"/>
                </a:solidFill>
                <a:latin typeface="Avenir Next"/>
              </a:rPr>
              <a:t>It is used to Group the data field and Input field in the UI. It is like the form control.</a:t>
            </a:r>
          </a:p>
          <a:p>
            <a:pPr algn="just">
              <a:lnSpc>
                <a:spcPct val="150000"/>
              </a:lnSpc>
            </a:pPr>
            <a:r>
              <a:rPr lang="en-US" dirty="0">
                <a:solidFill>
                  <a:srgbClr val="222222"/>
                </a:solidFill>
                <a:latin typeface="Avenir Next"/>
              </a:rPr>
              <a:t>We can get more information about the Annotations with the help of Documentation: </a:t>
            </a:r>
            <a:r>
              <a:rPr lang="en-US" dirty="0">
                <a:solidFill>
                  <a:srgbClr val="222222"/>
                </a:solidFill>
                <a:latin typeface="Avenir Next"/>
                <a:hlinkClick r:id="rId3"/>
              </a:rPr>
              <a:t>https://cap.cloud.sap/docs/advanced/odata#vocabularies</a:t>
            </a:r>
            <a:endParaRPr lang="en-US" dirty="0">
              <a:solidFill>
                <a:srgbClr val="222222"/>
              </a:solidFill>
              <a:latin typeface="Avenir Nex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79157DE-2BB3-4E63-BD7B-56BFBA32692E}"/>
              </a:ext>
            </a:extLst>
          </p:cNvPr>
          <p:cNvPicPr>
            <a:picLocks noChangeAspect="1"/>
          </p:cNvPicPr>
          <p:nvPr/>
        </p:nvPicPr>
        <p:blipFill>
          <a:blip r:embed="rId4"/>
          <a:stretch>
            <a:fillRect/>
          </a:stretch>
        </p:blipFill>
        <p:spPr>
          <a:xfrm>
            <a:off x="8473107" y="896529"/>
            <a:ext cx="2834886" cy="415173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294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Adding Custom Filters and Columns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03889" cy="1477328"/>
          </a:xfrm>
          <a:prstGeom prst="rect">
            <a:avLst/>
          </a:prstGeom>
          <a:noFill/>
        </p:spPr>
        <p:txBody>
          <a:bodyPr wrap="square" rtlCol="0">
            <a:spAutoFit/>
          </a:bodyPr>
          <a:lstStyle/>
          <a:p>
            <a:r>
              <a:rPr lang="en-US" dirty="0"/>
              <a:t>Create custom filter fields in the smart filter bar and add custom columns to the List Report Page using the annotations. Along with that we will also add header info to the Table.</a:t>
            </a:r>
          </a:p>
          <a:p>
            <a:endParaRPr lang="en-US" dirty="0"/>
          </a:p>
          <a:p>
            <a:r>
              <a:rPr lang="en-US" dirty="0"/>
              <a:t>Exercise code/resources:-</a:t>
            </a:r>
          </a:p>
          <a:p>
            <a:pPr marL="285750" indent="-285750">
              <a:buFontTx/>
              <a:buChar char="-"/>
            </a:pPr>
            <a:r>
              <a:rPr lang="en-US" dirty="0">
                <a:hlinkClick r:id="rId3"/>
              </a:rPr>
              <a:t>annotations.cds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F907061-0513-41F9-8952-1AD5D3891F89}"/>
              </a:ext>
            </a:extLst>
          </p:cNvPr>
          <p:cNvPicPr>
            <a:picLocks noChangeAspect="1"/>
          </p:cNvPicPr>
          <p:nvPr/>
        </p:nvPicPr>
        <p:blipFill>
          <a:blip r:embed="rId4"/>
          <a:stretch>
            <a:fillRect/>
          </a:stretch>
        </p:blipFill>
        <p:spPr>
          <a:xfrm>
            <a:off x="3442092" y="2256418"/>
            <a:ext cx="8296935" cy="4048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8062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custom Columns to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Some time we want to show the data to the user in more fast and convenient manner. For that SAP provides the criticality annotation, using this we can add some visual stuff to our line items like icons, ratings etc.</a:t>
            </a:r>
          </a:p>
          <a:p>
            <a:pPr marL="285750" indent="-285750" algn="just">
              <a:buFont typeface="Arial" panose="020B0604020202020204" pitchFamily="34" charset="0"/>
              <a:buChar char="•"/>
            </a:pPr>
            <a:r>
              <a:rPr lang="en-US" b="0" i="0" dirty="0">
                <a:effectLst/>
              </a:rPr>
              <a:t>When you want to attract your business users attention, </a:t>
            </a:r>
            <a:r>
              <a:rPr lang="en-US" b="1" i="0" dirty="0">
                <a:effectLst/>
              </a:rPr>
              <a:t>UI.Criticality </a:t>
            </a:r>
            <a:r>
              <a:rPr lang="en-US" b="0" i="0" dirty="0">
                <a:effectLst/>
              </a:rPr>
              <a:t>is one of the easiest annotations you can use to add some visual bling to your Fiori elements apps.  It’s a great option for adding a status icon and a little semantic color to a simple text or date field.</a:t>
            </a:r>
            <a:endParaRPr lang="en-US" dirty="0"/>
          </a:p>
          <a:p>
            <a:pPr marL="285750" indent="-285750" algn="just">
              <a:buFont typeface="Arial" panose="020B0604020202020204" pitchFamily="34" charset="0"/>
              <a:buChar char="•"/>
            </a:pPr>
            <a:r>
              <a:rPr lang="en-US" dirty="0"/>
              <a:t>For that we will use the criticality annotation provided by SAP.</a:t>
            </a:r>
          </a:p>
          <a:p>
            <a:pPr marL="285750" indent="-285750" algn="just">
              <a:buFont typeface="Arial" panose="020B0604020202020204" pitchFamily="34" charset="0"/>
              <a:buChar char="•"/>
            </a:pPr>
            <a:endParaRPr lang="en-US" dirty="0"/>
          </a:p>
          <a:p>
            <a:pPr marL="285750" indent="-285750" algn="just">
              <a:buFontTx/>
              <a:buChar char="-"/>
            </a:pPr>
            <a:r>
              <a:rPr lang="en-US" dirty="0"/>
              <a:t>So now we want to add a new column and in that column we will add a button to use the boost action we have implemented for the purchase order.</a:t>
            </a:r>
          </a:p>
          <a:p>
            <a:pPr marL="285750" indent="-285750" algn="just">
              <a:buFontTx/>
              <a:buChar char="-"/>
            </a:pPr>
            <a:r>
              <a:rPr lang="en-US" dirty="0"/>
              <a:t>Also we want an status icon to show the Life Cycle Status of the purchase order.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75BB818-959D-473C-A084-D740D6B00ACD}"/>
              </a:ext>
            </a:extLst>
          </p:cNvPr>
          <p:cNvPicPr>
            <a:picLocks noChangeAspect="1"/>
          </p:cNvPicPr>
          <p:nvPr/>
        </p:nvPicPr>
        <p:blipFill>
          <a:blip r:embed="rId3"/>
          <a:stretch>
            <a:fillRect/>
          </a:stretch>
        </p:blipFill>
        <p:spPr>
          <a:xfrm>
            <a:off x="2652765" y="3641412"/>
            <a:ext cx="6152940" cy="2988296"/>
          </a:xfrm>
          <a:prstGeom prst="rect">
            <a:avLst/>
          </a:prstGeom>
        </p:spPr>
      </p:pic>
    </p:spTree>
    <p:extLst>
      <p:ext uri="{BB962C8B-B14F-4D97-AF65-F5344CB8AC3E}">
        <p14:creationId xmlns:p14="http://schemas.microsoft.com/office/powerpoint/2010/main" val="52142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latin typeface="Cooper Black" panose="0208090404030B020404" pitchFamily="18" charset="0"/>
              </a:rPr>
              <a:t>Hands-on: Criticality and Custom Action Button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Add a Criticality annotation to the Life Cycle Status Field and also add a button to boost the Gross amount using the custom action.</a:t>
            </a:r>
          </a:p>
          <a:p>
            <a:endParaRPr lang="en-US" dirty="0"/>
          </a:p>
          <a:p>
            <a:r>
              <a:rPr lang="en-US" dirty="0"/>
              <a:t>Exercise code/resources:</a:t>
            </a:r>
          </a:p>
          <a:p>
            <a:pPr marL="285750" indent="-285750">
              <a:buFontTx/>
              <a:buChar char="-"/>
            </a:pPr>
            <a:r>
              <a:rPr lang="en-US" dirty="0">
                <a:hlinkClick r:id="rId3"/>
              </a:rPr>
              <a:t>annotations.cds</a:t>
            </a:r>
            <a:endParaRPr lang="en-US" dirty="0"/>
          </a:p>
          <a:p>
            <a:pPr marL="285750" indent="-285750">
              <a:buFontTx/>
              <a:buChar char="-"/>
            </a:pPr>
            <a:r>
              <a:rPr lang="en-US" dirty="0">
                <a:hlinkClick r:id="rId4"/>
              </a:rPr>
              <a:t>CatalogService.cds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BEE25-403C-40F5-BD26-DDFCE6BD4B1B}"/>
              </a:ext>
            </a:extLst>
          </p:cNvPr>
          <p:cNvPicPr>
            <a:picLocks noChangeAspect="1"/>
          </p:cNvPicPr>
          <p:nvPr/>
        </p:nvPicPr>
        <p:blipFill>
          <a:blip r:embed="rId5"/>
          <a:stretch>
            <a:fillRect/>
          </a:stretch>
        </p:blipFill>
        <p:spPr>
          <a:xfrm>
            <a:off x="7745982" y="1750258"/>
            <a:ext cx="3341149" cy="1230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5B92F868-6CFD-475F-ADBD-A2548926B8B2}"/>
              </a:ext>
            </a:extLst>
          </p:cNvPr>
          <p:cNvPicPr>
            <a:picLocks noChangeAspect="1"/>
          </p:cNvPicPr>
          <p:nvPr/>
        </p:nvPicPr>
        <p:blipFill>
          <a:blip r:embed="rId6"/>
          <a:stretch>
            <a:fillRect/>
          </a:stretch>
        </p:blipFill>
        <p:spPr>
          <a:xfrm>
            <a:off x="6669008" y="3442421"/>
            <a:ext cx="4515827" cy="2595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2870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Object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333333"/>
                </a:solidFill>
                <a:effectLst/>
                <a:latin typeface="72"/>
              </a:rPr>
              <a:t>The object page floorplan is used to display and categorize all relevant information about an object. Categorized content can be accessed quickly using anchor or tab navigation, and users can switch from display to edit mode to change the content. </a:t>
            </a:r>
          </a:p>
          <a:p>
            <a:r>
              <a:rPr lang="en-US" dirty="0">
                <a:solidFill>
                  <a:srgbClr val="333333"/>
                </a:solidFill>
                <a:latin typeface="72"/>
              </a:rPr>
              <a:t>Object Page Contains the following Items:</a:t>
            </a:r>
          </a:p>
          <a:p>
            <a:pPr marL="342900" indent="-342900">
              <a:buAutoNum type="arabicPeriod"/>
            </a:pPr>
            <a:r>
              <a:rPr lang="en-US" dirty="0">
                <a:solidFill>
                  <a:srgbClr val="333333"/>
                </a:solidFill>
                <a:latin typeface="72"/>
              </a:rPr>
              <a:t>Navigation Bar</a:t>
            </a:r>
          </a:p>
          <a:p>
            <a:pPr marL="342900" indent="-342900">
              <a:buAutoNum type="arabicPeriod"/>
            </a:pPr>
            <a:r>
              <a:rPr lang="en-US" dirty="0">
                <a:solidFill>
                  <a:srgbClr val="333333"/>
                </a:solidFill>
                <a:latin typeface="72"/>
              </a:rPr>
              <a:t>Dynamic Header</a:t>
            </a:r>
          </a:p>
          <a:p>
            <a:pPr marL="342900" indent="-342900">
              <a:buAutoNum type="arabicPeriod"/>
            </a:pPr>
            <a:r>
              <a:rPr lang="en-US" dirty="0">
                <a:solidFill>
                  <a:srgbClr val="333333"/>
                </a:solidFill>
                <a:latin typeface="72"/>
              </a:rPr>
              <a:t>Action Buttons (Delete, Update)</a:t>
            </a:r>
          </a:p>
          <a:p>
            <a:pPr marL="342900" indent="-342900">
              <a:buAutoNum type="arabicPeriod"/>
            </a:pPr>
            <a:r>
              <a:rPr lang="en-US" dirty="0">
                <a:solidFill>
                  <a:srgbClr val="333333"/>
                </a:solidFill>
                <a:latin typeface="72"/>
              </a:rPr>
              <a:t>Facets</a:t>
            </a:r>
          </a:p>
          <a:p>
            <a:pPr marL="342900" indent="-342900">
              <a:buAutoNum type="arabicPeriod"/>
            </a:pPr>
            <a:r>
              <a:rPr lang="en-US" dirty="0">
                <a:solidFill>
                  <a:srgbClr val="333333"/>
                </a:solidFill>
                <a:latin typeface="72"/>
              </a:rPr>
              <a:t>Content Area</a:t>
            </a:r>
          </a:p>
          <a:p>
            <a:pPr marL="342900" indent="-342900">
              <a:buAutoNum type="arabicPeriod"/>
            </a:pPr>
            <a:r>
              <a:rPr lang="en-US" dirty="0">
                <a:solidFill>
                  <a:srgbClr val="333333"/>
                </a:solidFill>
                <a:latin typeface="72"/>
              </a:rPr>
              <a:t>Line Items Table</a:t>
            </a:r>
          </a:p>
          <a:p>
            <a:pPr marL="342900" indent="-342900">
              <a:buAutoNum type="arabicPeriod"/>
            </a:pPr>
            <a:r>
              <a:rPr lang="en-US" dirty="0">
                <a:solidFill>
                  <a:srgbClr val="333333"/>
                </a:solidFill>
                <a:latin typeface="72"/>
              </a:rPr>
              <a:t>Footer Bar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2F53DF9-2108-4708-88C8-61E481A6796C}"/>
              </a:ext>
            </a:extLst>
          </p:cNvPr>
          <p:cNvPicPr>
            <a:picLocks noChangeAspect="1"/>
          </p:cNvPicPr>
          <p:nvPr/>
        </p:nvPicPr>
        <p:blipFill>
          <a:blip r:embed="rId3"/>
          <a:stretch>
            <a:fillRect/>
          </a:stretch>
        </p:blipFill>
        <p:spPr>
          <a:xfrm>
            <a:off x="4874754" y="2027327"/>
            <a:ext cx="6548652" cy="4051583"/>
          </a:xfrm>
          <a:prstGeom prst="rect">
            <a:avLst/>
          </a:prstGeom>
        </p:spPr>
      </p:pic>
    </p:spTree>
    <p:extLst>
      <p:ext uri="{BB962C8B-B14F-4D97-AF65-F5344CB8AC3E}">
        <p14:creationId xmlns:p14="http://schemas.microsoft.com/office/powerpoint/2010/main" val="13345694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14105</TotalTime>
  <Words>3128</Words>
  <Application>Microsoft Office PowerPoint</Application>
  <PresentationFormat>Widescreen</PresentationFormat>
  <Paragraphs>286</Paragraphs>
  <Slides>32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72</vt:lpstr>
      <vt:lpstr>Arial</vt:lpstr>
      <vt:lpstr>Avenir Next</vt:lpstr>
      <vt:lpstr>BentonSansRegular</vt:lpstr>
      <vt:lpstr>Calibri</vt:lpstr>
      <vt:lpstr>Calibri Light</vt:lpstr>
      <vt:lpstr>Consolas</vt:lpstr>
      <vt:lpstr>Cooper Black</vt:lpstr>
      <vt:lpstr>fakt-web</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723</cp:revision>
  <dcterms:created xsi:type="dcterms:W3CDTF">2016-07-10T03:33:26Z</dcterms:created>
  <dcterms:modified xsi:type="dcterms:W3CDTF">2023-03-02T06:16:52Z</dcterms:modified>
</cp:coreProperties>
</file>